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44"/>
  </p:notesMasterIdLst>
  <p:handoutMasterIdLst>
    <p:handoutMasterId r:id="rId45"/>
  </p:handoutMasterIdLst>
  <p:sldIdLst>
    <p:sldId id="256" r:id="rId3"/>
    <p:sldId id="257" r:id="rId4"/>
    <p:sldId id="258" r:id="rId5"/>
    <p:sldId id="259" r:id="rId6"/>
    <p:sldId id="290" r:id="rId7"/>
    <p:sldId id="291" r:id="rId8"/>
    <p:sldId id="292" r:id="rId9"/>
    <p:sldId id="260" r:id="rId10"/>
    <p:sldId id="293" r:id="rId11"/>
    <p:sldId id="295" r:id="rId12"/>
    <p:sldId id="294" r:id="rId13"/>
    <p:sldId id="296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</p:sldIdLst>
  <p:sldSz cx="9144000" cy="5143500" type="screen16x9"/>
  <p:notesSz cx="6858000" cy="9144000"/>
  <p:embeddedFontLst>
    <p:embeddedFont>
      <p:font typeface="Corbel" panose="020B0503020204020204" pitchFamily="34" charset="0"/>
      <p:regular r:id="rId46"/>
      <p:bold r:id="rId47"/>
      <p:italic r:id="rId48"/>
      <p:boldItalic r:id="rId49"/>
    </p:embeddedFont>
    <p:embeddedFont>
      <p:font typeface="Fira Sans Extra Condensed Medium" panose="020B0604020202020204" charset="0"/>
      <p:regular r:id="rId50"/>
      <p:bold r:id="rId51"/>
      <p:italic r:id="rId52"/>
      <p:boldItalic r:id="rId53"/>
    </p:embeddedFont>
    <p:embeddedFont>
      <p:font typeface="Fira Sans Extra Condensed SemiBold" panose="020B0604020202020204" charset="0"/>
      <p:regular r:id="rId54"/>
      <p:bold r:id="rId55"/>
      <p:italic r:id="rId56"/>
      <p:boldItalic r:id="rId57"/>
    </p:embeddedFont>
    <p:embeddedFont>
      <p:font typeface="Fira Sans SemiBold" panose="020B0603050000020004" pitchFamily="34" charset="0"/>
      <p:regular r:id="rId58"/>
      <p:bold r:id="rId59"/>
      <p:italic r:id="rId60"/>
      <p:boldItalic r:id="rId61"/>
    </p:embeddedFont>
    <p:embeddedFont>
      <p:font typeface="Open Sans" panose="020B0606030504020204" pitchFamily="34" charset="0"/>
      <p:regular r:id="rId62"/>
      <p:bold r:id="rId63"/>
      <p:italic r:id="rId64"/>
      <p:boldItalic r:id="rId65"/>
    </p:embeddedFont>
    <p:embeddedFont>
      <p:font typeface="Proxima Nova" panose="020B0604020202020204" charset="0"/>
      <p:regular r:id="rId66"/>
      <p:bold r:id="rId67"/>
      <p:italic r:id="rId68"/>
      <p:boldItalic r:id="rId69"/>
    </p:embeddedFont>
    <p:embeddedFont>
      <p:font typeface="Proxima Nova Semibold" panose="020B0604020202020204" charset="0"/>
      <p:regular r:id="rId70"/>
      <p:bold r:id="rId71"/>
      <p:boldItalic r:id="rId72"/>
    </p:embeddedFont>
    <p:embeddedFont>
      <p:font typeface="Roboto" panose="02000000000000000000" pitchFamily="2" charset="0"/>
      <p:regular r:id="rId73"/>
      <p:bold r:id="rId74"/>
      <p:italic r:id="rId75"/>
      <p:boldItalic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43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972272-8735-41DB-863A-505DEAD84209}">
  <a:tblStyle styleId="{8E972272-8735-41DB-863A-505DEAD842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74" Type="http://schemas.openxmlformats.org/officeDocument/2006/relationships/font" Target="fonts/font29.fntdata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72" Type="http://schemas.openxmlformats.org/officeDocument/2006/relationships/font" Target="fonts/font27.fntdata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font" Target="fonts/font25.fntdata"/><Relationship Id="rId75" Type="http://schemas.openxmlformats.org/officeDocument/2006/relationships/font" Target="fonts/font3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font" Target="fonts/font28.fntdata"/><Relationship Id="rId78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6" Type="http://schemas.openxmlformats.org/officeDocument/2006/relationships/font" Target="fonts/font31.fntdata"/><Relationship Id="rId7" Type="http://schemas.openxmlformats.org/officeDocument/2006/relationships/slide" Target="slides/slide5.xml"/><Relationship Id="rId71" Type="http://schemas.openxmlformats.org/officeDocument/2006/relationships/font" Target="fonts/font26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AA61DE-BB9B-A0E5-6846-6AFF2E1BDA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7CD8AB-2306-949D-98F3-22017658838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42657-19AB-4D57-AC1B-1ECD72619EBA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59CFB-9467-AC13-EB32-54D3415FDCE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872CD-4E11-2104-BAA4-B3C07EC608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DE25C-410C-4F2D-BFE0-AAD4BE8C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151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918fbe0c5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918fbe0c5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db99367622_2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db99367622_2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def7f7ca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def7f7ca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be5d6758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be5d6758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def0ee20e1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def0ee20e1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def0ee20e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def0ee20e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def0ee20e1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def0ee20e1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db99367622_2_1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db99367622_2_1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db99367622_2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db99367622_2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def0ee20e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def0ee20e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def0ee20e1_0_1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def0ee20e1_0_1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a0c79df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a0c79df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def0ee20e1_0_1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def0ee20e1_0_1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def7f7ca13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def7f7ca13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db99367622_2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db99367622_2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def0ee20e1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Google Shape;1181;gdef0ee20e1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def7f7ca13_0_1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def7f7ca13_0_15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gdef7f7ca13_0_1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" name="Google Shape;1363;gdef7f7ca13_0_1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def0ee20e1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def0ee20e1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dbe5d67581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dbe5d67581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db99367622_2_1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db99367622_2_1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def7f7ca13_0_1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Google Shape;1566;gdef7f7ca13_0_1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ef0ee20e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ef0ee20e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dbe5d67581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dbe5d67581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gdef7f7ca13_0_1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4" name="Google Shape;1644;gdef7f7ca13_0_1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e4d963ef76_2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e4d963ef76_2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e4d963ef76_2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e4d963ef76_2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ge4d963ef76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5" name="Google Shape;1735;ge4d963ef76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b99367622_2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db99367622_2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ef0ee20e1_0_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def0ee20e1_0_5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dbe5d67581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dbe5d67581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def0ee20e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def0ee20e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db99367622_2_1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db99367622_2_1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def0ee20e1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def0ee20e1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1475" y="1545739"/>
            <a:ext cx="4160400" cy="150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000"/>
              <a:buNone/>
              <a:defRPr sz="4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Fira Sans SemiBold"/>
              <a:buNone/>
              <a:defRPr sz="4000"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Fira Sans SemiBold"/>
              <a:buNone/>
              <a:defRPr sz="4000"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Fira Sans SemiBold"/>
              <a:buNone/>
              <a:defRPr sz="4000"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Fira Sans SemiBold"/>
              <a:buNone/>
              <a:defRPr sz="4000"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Fira Sans SemiBold"/>
              <a:buNone/>
              <a:defRPr sz="4000"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Fira Sans SemiBold"/>
              <a:buNone/>
              <a:defRPr sz="4000"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Fira Sans SemiBold"/>
              <a:buNone/>
              <a:defRPr sz="4000"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Fira Sans SemiBold"/>
              <a:buNone/>
              <a:defRPr sz="4000"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11475" y="3144164"/>
            <a:ext cx="41604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457200" y="1106125"/>
            <a:ext cx="8229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457200" y="3152225"/>
            <a:ext cx="8229600" cy="13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57200" y="2150850"/>
            <a:ext cx="822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11475" y="1397625"/>
            <a:ext cx="8320800" cy="3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3854400" cy="36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854400" cy="36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457200" y="3774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457200" y="1398750"/>
            <a:ext cx="2808000" cy="336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57200" y="377400"/>
            <a:ext cx="6400800" cy="43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457200" y="1023075"/>
            <a:ext cx="3837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473700" y="2803075"/>
            <a:ext cx="3837000" cy="12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457200" y="41610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ra Sans Extra Condensed Medium"/>
              <a:buNone/>
              <a:def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ra Sans Extra Condensed Medium"/>
              <a:buNone/>
              <a:def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ra Sans Extra Condensed Medium"/>
              <a:buNone/>
              <a:def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ra Sans Extra Condensed Medium"/>
              <a:buNone/>
              <a:def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ra Sans Extra Condensed Medium"/>
              <a:buNone/>
              <a:def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ra Sans Extra Condensed Medium"/>
              <a:buNone/>
              <a:def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ra Sans Extra Condensed Medium"/>
              <a:buNone/>
              <a:def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ra Sans Extra Condensed Medium"/>
              <a:buNone/>
              <a:def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Fira Sans Extra Condensed Medium"/>
              <a:buNone/>
              <a:def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1475" y="1397625"/>
            <a:ext cx="8320800" cy="3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hyperlink" Target="https://docs.google.com/spreadsheets/d/1fUQPiOZSAeoNF_4R6tOUbyn-tpfWTrx3pk2F3wGRNKE/copy#gid=0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fUQPiOZSAeoNF_4R6tOUbyn-tpfWTrx3pk2F3wGRNKE/copy#gid=547543737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bit.ly/30B07Gq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2405154" y="1942558"/>
            <a:ext cx="3631169" cy="8303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b="1">
                <a:latin typeface="Baloo 2"/>
              </a:rPr>
              <a:t>Dreamy Toys</a:t>
            </a:r>
            <a:endParaRPr b="1">
              <a:latin typeface="Baloo 2"/>
            </a:endParaRPr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428627" y="840070"/>
            <a:ext cx="234828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Lập trình web nâng cao</a:t>
            </a:r>
            <a:endParaRPr/>
          </a:p>
        </p:txBody>
      </p:sp>
      <p:pic>
        <p:nvPicPr>
          <p:cNvPr id="3" name="Picture 2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E162A00-F984-DB8C-6737-3EF8A0718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404" y="1940238"/>
            <a:ext cx="786764" cy="826852"/>
          </a:xfrm>
          <a:prstGeom prst="rect">
            <a:avLst/>
          </a:prstGeom>
        </p:spPr>
      </p:pic>
      <p:sp>
        <p:nvSpPr>
          <p:cNvPr id="4" name="Google Shape;46;p15">
            <a:extLst>
              <a:ext uri="{FF2B5EF4-FFF2-40B4-BE49-F238E27FC236}">
                <a16:creationId xmlns:a16="http://schemas.microsoft.com/office/drawing/2014/main" id="{3C803B45-7DA6-B500-DEE1-B1FDFDE8BE97}"/>
              </a:ext>
            </a:extLst>
          </p:cNvPr>
          <p:cNvSpPr txBox="1">
            <a:spLocks/>
          </p:cNvSpPr>
          <p:nvPr/>
        </p:nvSpPr>
        <p:spPr>
          <a:xfrm>
            <a:off x="410065" y="144982"/>
            <a:ext cx="3631169" cy="83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r>
              <a:rPr lang="vi-VN">
                <a:solidFill>
                  <a:srgbClr val="C00000"/>
                </a:solidFill>
              </a:rPr>
              <a:t>Báo cáo đồ án</a:t>
            </a:r>
          </a:p>
        </p:txBody>
      </p:sp>
      <p:sp>
        <p:nvSpPr>
          <p:cNvPr id="6" name="Google Shape;47;p15">
            <a:extLst>
              <a:ext uri="{FF2B5EF4-FFF2-40B4-BE49-F238E27FC236}">
                <a16:creationId xmlns:a16="http://schemas.microsoft.com/office/drawing/2014/main" id="{266188BD-7784-1AE7-DE38-74B4308038EF}"/>
              </a:ext>
            </a:extLst>
          </p:cNvPr>
          <p:cNvSpPr txBox="1">
            <a:spLocks/>
          </p:cNvSpPr>
          <p:nvPr/>
        </p:nvSpPr>
        <p:spPr>
          <a:xfrm>
            <a:off x="410065" y="2055301"/>
            <a:ext cx="2196809" cy="714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vi-VN" sz="3200">
                <a:latin typeface="Baloo 2"/>
              </a:rPr>
              <a:t>Tên đồ án:</a:t>
            </a:r>
          </a:p>
        </p:txBody>
      </p:sp>
      <p:sp>
        <p:nvSpPr>
          <p:cNvPr id="7" name="Google Shape;47;p15">
            <a:extLst>
              <a:ext uri="{FF2B5EF4-FFF2-40B4-BE49-F238E27FC236}">
                <a16:creationId xmlns:a16="http://schemas.microsoft.com/office/drawing/2014/main" id="{F2DD7579-D7B7-92E0-7B43-1EF1A4AD120B}"/>
              </a:ext>
            </a:extLst>
          </p:cNvPr>
          <p:cNvSpPr txBox="1">
            <a:spLocks/>
          </p:cNvSpPr>
          <p:nvPr/>
        </p:nvSpPr>
        <p:spPr>
          <a:xfrm>
            <a:off x="428627" y="2982735"/>
            <a:ext cx="2196809" cy="714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vi-VN" sz="3200">
                <a:latin typeface="Baloo 2"/>
              </a:rPr>
              <a:t>Phát triển:</a:t>
            </a:r>
          </a:p>
        </p:txBody>
      </p:sp>
      <p:sp>
        <p:nvSpPr>
          <p:cNvPr id="8" name="Google Shape;46;p15">
            <a:extLst>
              <a:ext uri="{FF2B5EF4-FFF2-40B4-BE49-F238E27FC236}">
                <a16:creationId xmlns:a16="http://schemas.microsoft.com/office/drawing/2014/main" id="{50F953A2-41E8-1CE2-0BB1-F3AABCB6C189}"/>
              </a:ext>
            </a:extLst>
          </p:cNvPr>
          <p:cNvSpPr txBox="1">
            <a:spLocks/>
          </p:cNvSpPr>
          <p:nvPr/>
        </p:nvSpPr>
        <p:spPr>
          <a:xfrm>
            <a:off x="2405154" y="2864208"/>
            <a:ext cx="6011482" cy="83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Fira Sans SemiBold"/>
              <a:buNone/>
              <a:defRPr sz="4000" b="0" i="0" u="none" strike="noStrike" cap="none">
                <a:solidFill>
                  <a:srgbClr val="000000"/>
                </a:solidFill>
                <a:latin typeface="Fira Sans SemiBold"/>
                <a:ea typeface="Fira Sans SemiBold"/>
                <a:cs typeface="Fira Sans SemiBold"/>
                <a:sym typeface="Fira Sans SemiBold"/>
              </a:defRPr>
            </a:lvl9pPr>
          </a:lstStyle>
          <a:p>
            <a:r>
              <a:rPr lang="vi-VN" sz="4600" b="1">
                <a:latin typeface="Baloo 2"/>
              </a:rPr>
              <a:t>Nguyễn Khắc Minh Tân</a:t>
            </a:r>
          </a:p>
        </p:txBody>
      </p:sp>
      <p:sp>
        <p:nvSpPr>
          <p:cNvPr id="10" name="Google Shape;47;p15">
            <a:extLst>
              <a:ext uri="{FF2B5EF4-FFF2-40B4-BE49-F238E27FC236}">
                <a16:creationId xmlns:a16="http://schemas.microsoft.com/office/drawing/2014/main" id="{823EB6E4-9158-0D7D-AA2F-74D1B9CDB624}"/>
              </a:ext>
            </a:extLst>
          </p:cNvPr>
          <p:cNvSpPr txBox="1">
            <a:spLocks/>
          </p:cNvSpPr>
          <p:nvPr/>
        </p:nvSpPr>
        <p:spPr>
          <a:xfrm>
            <a:off x="2058077" y="4429391"/>
            <a:ext cx="5027846" cy="714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"/>
              <a:buNone/>
              <a:defRPr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vi-VN" sz="3200" i="1">
                <a:latin typeface="Baloo 2"/>
              </a:rPr>
              <a:t>Giảng viên: Trang Hồng Sơn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60E5C-04F9-AC1D-7F5F-73D8DBD7C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z="2400">
                <a:solidFill>
                  <a:schemeClr val="accent3"/>
                </a:solidFill>
              </a:rPr>
              <a:t>References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1830AEE-2538-3659-F075-DF54222D3945}"/>
              </a:ext>
            </a:extLst>
          </p:cNvPr>
          <p:cNvSpPr txBox="1">
            <a:spLocks/>
          </p:cNvSpPr>
          <p:nvPr/>
        </p:nvSpPr>
        <p:spPr>
          <a:xfrm>
            <a:off x="335273" y="904807"/>
            <a:ext cx="8725599" cy="3333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Fira Sans Extra Condensed Medium"/>
              <a:buNone/>
              <a:defRPr sz="2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Fira Sans Extra Condensed Medium"/>
              <a:buNone/>
              <a:defRPr sz="26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Fira Sans Extra Condensed Medium"/>
              <a:buNone/>
              <a:defRPr sz="26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Fira Sans Extra Condensed Medium"/>
              <a:buNone/>
              <a:defRPr sz="26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Fira Sans Extra Condensed Medium"/>
              <a:buNone/>
              <a:defRPr sz="26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Fira Sans Extra Condensed Medium"/>
              <a:buNone/>
              <a:defRPr sz="26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Fira Sans Extra Condensed Medium"/>
              <a:buNone/>
              <a:defRPr sz="26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Fira Sans Extra Condensed Medium"/>
              <a:buNone/>
              <a:defRPr sz="26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Fira Sans Extra Condensed Medium"/>
              <a:buNone/>
              <a:defRPr sz="2600" b="0" i="0" u="none" strike="noStrike" cap="none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algn="l"/>
            <a:r>
              <a:rPr lang="vi-VN" sz="2400">
                <a:solidFill>
                  <a:schemeClr val="accent3"/>
                </a:solidFill>
                <a:latin typeface="Corbel" panose="020B0503020204020204" pitchFamily="34" charset="0"/>
              </a:rPr>
              <a:t>https://www.w3schools.com/</a:t>
            </a:r>
          </a:p>
          <a:p>
            <a:pPr algn="l"/>
            <a:r>
              <a:rPr lang="vi-VN" sz="2400">
                <a:solidFill>
                  <a:schemeClr val="accent3"/>
                </a:solidFill>
                <a:latin typeface="Corbel" panose="020B0503020204020204" pitchFamily="34" charset="0"/>
              </a:rPr>
              <a:t>https://colorlib.com/wp/free-bootstrap-admin-dashboard-templates/</a:t>
            </a:r>
          </a:p>
          <a:p>
            <a:pPr algn="l"/>
            <a:r>
              <a:rPr lang="vi-VN" sz="2400">
                <a:solidFill>
                  <a:schemeClr val="accent3"/>
                </a:solidFill>
                <a:latin typeface="Corbel" panose="020B0503020204020204" pitchFamily="34" charset="0"/>
              </a:rPr>
              <a:t>https://freefrontend.com/bootstrap-profiles/</a:t>
            </a:r>
          </a:p>
          <a:p>
            <a:pPr algn="l"/>
            <a:r>
              <a:rPr lang="vi-VN" sz="2400">
                <a:solidFill>
                  <a:schemeClr val="accent3"/>
                </a:solidFill>
                <a:latin typeface="Corbel" panose="020B0503020204020204" pitchFamily="34" charset="0"/>
              </a:rPr>
              <a:t>https://getbootstrap.com/docs/5.3/getting-started/introduction/</a:t>
            </a:r>
          </a:p>
          <a:p>
            <a:pPr algn="l"/>
            <a:r>
              <a:rPr lang="vi-VN" sz="2400">
                <a:solidFill>
                  <a:schemeClr val="accent3"/>
                </a:solidFill>
                <a:latin typeface="Corbel" panose="020B0503020204020204" pitchFamily="34" charset="0"/>
              </a:rPr>
              <a:t>https://chatgpt.com/</a:t>
            </a:r>
          </a:p>
          <a:p>
            <a:pPr algn="l"/>
            <a:r>
              <a:rPr lang="vi-VN" sz="2400">
                <a:solidFill>
                  <a:schemeClr val="accent3"/>
                </a:solidFill>
                <a:latin typeface="Corbel" panose="020B0503020204020204" pitchFamily="34" charset="0"/>
              </a:rPr>
              <a:t>https://www.youtube.com/</a:t>
            </a:r>
          </a:p>
          <a:p>
            <a:pPr algn="l"/>
            <a:r>
              <a:rPr lang="vi-VN" sz="2400">
                <a:solidFill>
                  <a:schemeClr val="accent3"/>
                </a:solidFill>
                <a:latin typeface="Corbel" panose="020B0503020204020204" pitchFamily="34" charset="0"/>
              </a:rPr>
              <a:t>https://mdbootstrap.com/docs/standard/extended/product-cards/</a:t>
            </a:r>
            <a:endParaRPr lang="en-US">
              <a:latin typeface="Corbel" panose="020B0503020204020204" pitchFamily="34" charset="0"/>
            </a:endParaRPr>
          </a:p>
        </p:txBody>
      </p:sp>
      <p:sp>
        <p:nvSpPr>
          <p:cNvPr id="4" name="Google Shape;96;p16">
            <a:extLst>
              <a:ext uri="{FF2B5EF4-FFF2-40B4-BE49-F238E27FC236}">
                <a16:creationId xmlns:a16="http://schemas.microsoft.com/office/drawing/2014/main" id="{16FFA289-EE12-C974-2972-EAF187640E04}"/>
              </a:ext>
            </a:extLst>
          </p:cNvPr>
          <p:cNvSpPr txBox="1"/>
          <p:nvPr/>
        </p:nvSpPr>
        <p:spPr>
          <a:xfrm>
            <a:off x="8763820" y="4797461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86173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EF493-A05D-4443-EE7C-95FBB97B4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vi-VN"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Consequence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EBA3F34-FF01-8176-2CF3-762BC54CD527}"/>
              </a:ext>
            </a:extLst>
          </p:cNvPr>
          <p:cNvGrpSpPr/>
          <p:nvPr/>
        </p:nvGrpSpPr>
        <p:grpSpPr>
          <a:xfrm>
            <a:off x="1682734" y="1116895"/>
            <a:ext cx="2615767" cy="3226254"/>
            <a:chOff x="2943497" y="1271432"/>
            <a:chExt cx="2615767" cy="3226254"/>
          </a:xfrm>
        </p:grpSpPr>
        <p:grpSp>
          <p:nvGrpSpPr>
            <p:cNvPr id="19" name="Google Shape;97;p16">
              <a:extLst>
                <a:ext uri="{FF2B5EF4-FFF2-40B4-BE49-F238E27FC236}">
                  <a16:creationId xmlns:a16="http://schemas.microsoft.com/office/drawing/2014/main" id="{95BCB8CB-66B0-CA48-186A-FE7789484DEE}"/>
                </a:ext>
              </a:extLst>
            </p:cNvPr>
            <p:cNvGrpSpPr/>
            <p:nvPr/>
          </p:nvGrpSpPr>
          <p:grpSpPr>
            <a:xfrm>
              <a:off x="2943497" y="3985197"/>
              <a:ext cx="2615767" cy="512489"/>
              <a:chOff x="946381" y="2064100"/>
              <a:chExt cx="1018256" cy="199500"/>
            </a:xfrm>
          </p:grpSpPr>
          <p:sp>
            <p:nvSpPr>
              <p:cNvPr id="36" name="Google Shape;98;p16">
                <a:extLst>
                  <a:ext uri="{FF2B5EF4-FFF2-40B4-BE49-F238E27FC236}">
                    <a16:creationId xmlns:a16="http://schemas.microsoft.com/office/drawing/2014/main" id="{B7485331-92E3-21E0-ED13-F892089FBD98}"/>
                  </a:ext>
                </a:extLst>
              </p:cNvPr>
              <p:cNvSpPr/>
              <p:nvPr/>
            </p:nvSpPr>
            <p:spPr>
              <a:xfrm>
                <a:off x="946381" y="206410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9;p16">
                <a:extLst>
                  <a:ext uri="{FF2B5EF4-FFF2-40B4-BE49-F238E27FC236}">
                    <a16:creationId xmlns:a16="http://schemas.microsoft.com/office/drawing/2014/main" id="{F0C4706B-1CD9-2487-7510-C1F5B8609207}"/>
                  </a:ext>
                </a:extLst>
              </p:cNvPr>
              <p:cNvSpPr/>
              <p:nvPr/>
            </p:nvSpPr>
            <p:spPr>
              <a:xfrm>
                <a:off x="1215900" y="206410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00;p16">
                <a:extLst>
                  <a:ext uri="{FF2B5EF4-FFF2-40B4-BE49-F238E27FC236}">
                    <a16:creationId xmlns:a16="http://schemas.microsoft.com/office/drawing/2014/main" id="{6FDEC13F-D08C-863E-9318-FA838B36E093}"/>
                  </a:ext>
                </a:extLst>
              </p:cNvPr>
              <p:cNvSpPr/>
              <p:nvPr/>
            </p:nvSpPr>
            <p:spPr>
              <a:xfrm>
                <a:off x="1485419" y="206410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01;p16">
                <a:extLst>
                  <a:ext uri="{FF2B5EF4-FFF2-40B4-BE49-F238E27FC236}">
                    <a16:creationId xmlns:a16="http://schemas.microsoft.com/office/drawing/2014/main" id="{8E32C900-AC18-E127-8197-56FFB307CFA3}"/>
                  </a:ext>
                </a:extLst>
              </p:cNvPr>
              <p:cNvSpPr/>
              <p:nvPr/>
            </p:nvSpPr>
            <p:spPr>
              <a:xfrm>
                <a:off x="1754937" y="206410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" name="Google Shape;103;p16">
              <a:extLst>
                <a:ext uri="{FF2B5EF4-FFF2-40B4-BE49-F238E27FC236}">
                  <a16:creationId xmlns:a16="http://schemas.microsoft.com/office/drawing/2014/main" id="{E9CA3947-97E6-1A4C-8188-92BCE614C939}"/>
                </a:ext>
              </a:extLst>
            </p:cNvPr>
            <p:cNvSpPr/>
            <p:nvPr/>
          </p:nvSpPr>
          <p:spPr>
            <a:xfrm>
              <a:off x="3100111" y="1271432"/>
              <a:ext cx="2423160" cy="24231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4;p16">
              <a:extLst>
                <a:ext uri="{FF2B5EF4-FFF2-40B4-BE49-F238E27FC236}">
                  <a16:creationId xmlns:a16="http://schemas.microsoft.com/office/drawing/2014/main" id="{94BC40AF-71A1-CD27-8366-7BB0B86A424C}"/>
                </a:ext>
              </a:extLst>
            </p:cNvPr>
            <p:cNvSpPr/>
            <p:nvPr/>
          </p:nvSpPr>
          <p:spPr>
            <a:xfrm>
              <a:off x="3751749" y="1818282"/>
              <a:ext cx="1086071" cy="1086002"/>
            </a:xfrm>
            <a:custGeom>
              <a:avLst/>
              <a:gdLst/>
              <a:ahLst/>
              <a:cxnLst/>
              <a:rect l="l" t="t" r="r" b="b"/>
              <a:pathLst>
                <a:path w="15976" h="15975" extrusionOk="0">
                  <a:moveTo>
                    <a:pt x="4227" y="9396"/>
                  </a:moveTo>
                  <a:lnTo>
                    <a:pt x="4227" y="10340"/>
                  </a:lnTo>
                  <a:lnTo>
                    <a:pt x="1874" y="10340"/>
                  </a:lnTo>
                  <a:lnTo>
                    <a:pt x="1874" y="9396"/>
                  </a:lnTo>
                  <a:close/>
                  <a:moveTo>
                    <a:pt x="7541" y="9396"/>
                  </a:moveTo>
                  <a:lnTo>
                    <a:pt x="7541" y="10340"/>
                  </a:lnTo>
                  <a:lnTo>
                    <a:pt x="5188" y="10340"/>
                  </a:lnTo>
                  <a:lnTo>
                    <a:pt x="5171" y="9396"/>
                  </a:lnTo>
                  <a:close/>
                  <a:moveTo>
                    <a:pt x="10341" y="9396"/>
                  </a:moveTo>
                  <a:lnTo>
                    <a:pt x="10341" y="10340"/>
                  </a:lnTo>
                  <a:lnTo>
                    <a:pt x="8452" y="10340"/>
                  </a:lnTo>
                  <a:lnTo>
                    <a:pt x="8452" y="9396"/>
                  </a:lnTo>
                  <a:close/>
                  <a:moveTo>
                    <a:pt x="12214" y="9396"/>
                  </a:moveTo>
                  <a:lnTo>
                    <a:pt x="12214" y="10340"/>
                  </a:lnTo>
                  <a:lnTo>
                    <a:pt x="11269" y="10340"/>
                  </a:lnTo>
                  <a:lnTo>
                    <a:pt x="11269" y="9396"/>
                  </a:lnTo>
                  <a:close/>
                  <a:moveTo>
                    <a:pt x="14086" y="9396"/>
                  </a:moveTo>
                  <a:lnTo>
                    <a:pt x="14086" y="10340"/>
                  </a:lnTo>
                  <a:lnTo>
                    <a:pt x="13158" y="10340"/>
                  </a:lnTo>
                  <a:lnTo>
                    <a:pt x="13158" y="9396"/>
                  </a:lnTo>
                  <a:close/>
                  <a:moveTo>
                    <a:pt x="4227" y="11285"/>
                  </a:moveTo>
                  <a:lnTo>
                    <a:pt x="4227" y="12213"/>
                  </a:lnTo>
                  <a:lnTo>
                    <a:pt x="1874" y="12213"/>
                  </a:lnTo>
                  <a:lnTo>
                    <a:pt x="1874" y="11285"/>
                  </a:lnTo>
                  <a:close/>
                  <a:moveTo>
                    <a:pt x="10341" y="11285"/>
                  </a:moveTo>
                  <a:lnTo>
                    <a:pt x="10341" y="12213"/>
                  </a:lnTo>
                  <a:lnTo>
                    <a:pt x="8452" y="12213"/>
                  </a:lnTo>
                  <a:lnTo>
                    <a:pt x="8452" y="11285"/>
                  </a:lnTo>
                  <a:close/>
                  <a:moveTo>
                    <a:pt x="7541" y="11285"/>
                  </a:moveTo>
                  <a:lnTo>
                    <a:pt x="7541" y="12229"/>
                  </a:lnTo>
                  <a:lnTo>
                    <a:pt x="5188" y="12229"/>
                  </a:lnTo>
                  <a:lnTo>
                    <a:pt x="5171" y="11285"/>
                  </a:lnTo>
                  <a:close/>
                  <a:moveTo>
                    <a:pt x="13158" y="11285"/>
                  </a:moveTo>
                  <a:lnTo>
                    <a:pt x="13158" y="12229"/>
                  </a:lnTo>
                  <a:lnTo>
                    <a:pt x="12214" y="12229"/>
                  </a:lnTo>
                  <a:lnTo>
                    <a:pt x="12214" y="11285"/>
                  </a:lnTo>
                  <a:close/>
                  <a:moveTo>
                    <a:pt x="4227" y="13157"/>
                  </a:moveTo>
                  <a:lnTo>
                    <a:pt x="4227" y="14102"/>
                  </a:lnTo>
                  <a:lnTo>
                    <a:pt x="1874" y="14102"/>
                  </a:lnTo>
                  <a:lnTo>
                    <a:pt x="1874" y="13157"/>
                  </a:lnTo>
                  <a:close/>
                  <a:moveTo>
                    <a:pt x="9861" y="13157"/>
                  </a:moveTo>
                  <a:lnTo>
                    <a:pt x="9861" y="14102"/>
                  </a:lnTo>
                  <a:lnTo>
                    <a:pt x="5171" y="14102"/>
                  </a:lnTo>
                  <a:lnTo>
                    <a:pt x="5171" y="13157"/>
                  </a:lnTo>
                  <a:close/>
                  <a:moveTo>
                    <a:pt x="12214" y="13157"/>
                  </a:moveTo>
                  <a:lnTo>
                    <a:pt x="12214" y="14102"/>
                  </a:lnTo>
                  <a:lnTo>
                    <a:pt x="11269" y="14102"/>
                  </a:lnTo>
                  <a:lnTo>
                    <a:pt x="11269" y="13157"/>
                  </a:lnTo>
                  <a:close/>
                  <a:moveTo>
                    <a:pt x="14086" y="13157"/>
                  </a:moveTo>
                  <a:lnTo>
                    <a:pt x="14086" y="14102"/>
                  </a:lnTo>
                  <a:lnTo>
                    <a:pt x="13158" y="14102"/>
                  </a:lnTo>
                  <a:lnTo>
                    <a:pt x="13158" y="13157"/>
                  </a:lnTo>
                  <a:close/>
                  <a:moveTo>
                    <a:pt x="3763" y="0"/>
                  </a:moveTo>
                  <a:lnTo>
                    <a:pt x="3763" y="945"/>
                  </a:lnTo>
                  <a:lnTo>
                    <a:pt x="2835" y="945"/>
                  </a:lnTo>
                  <a:lnTo>
                    <a:pt x="2835" y="1873"/>
                  </a:lnTo>
                  <a:lnTo>
                    <a:pt x="3763" y="1873"/>
                  </a:lnTo>
                  <a:lnTo>
                    <a:pt x="3763" y="2817"/>
                  </a:lnTo>
                  <a:lnTo>
                    <a:pt x="5171" y="2817"/>
                  </a:lnTo>
                  <a:cubicBezTo>
                    <a:pt x="5768" y="2817"/>
                    <a:pt x="6298" y="2436"/>
                    <a:pt x="6497" y="1873"/>
                  </a:cubicBezTo>
                  <a:lnTo>
                    <a:pt x="12214" y="1873"/>
                  </a:lnTo>
                  <a:cubicBezTo>
                    <a:pt x="13473" y="1873"/>
                    <a:pt x="13473" y="3762"/>
                    <a:pt x="12214" y="3762"/>
                  </a:cubicBezTo>
                  <a:lnTo>
                    <a:pt x="8469" y="3762"/>
                  </a:lnTo>
                  <a:cubicBezTo>
                    <a:pt x="7938" y="3762"/>
                    <a:pt x="7524" y="4176"/>
                    <a:pt x="7524" y="4706"/>
                  </a:cubicBezTo>
                  <a:lnTo>
                    <a:pt x="7524" y="5717"/>
                  </a:lnTo>
                  <a:cubicBezTo>
                    <a:pt x="6961" y="5916"/>
                    <a:pt x="6580" y="6446"/>
                    <a:pt x="6580" y="7043"/>
                  </a:cubicBezTo>
                  <a:lnTo>
                    <a:pt x="6580" y="7523"/>
                  </a:lnTo>
                  <a:lnTo>
                    <a:pt x="1" y="7523"/>
                  </a:lnTo>
                  <a:lnTo>
                    <a:pt x="1" y="15974"/>
                  </a:lnTo>
                  <a:lnTo>
                    <a:pt x="15975" y="15974"/>
                  </a:lnTo>
                  <a:lnTo>
                    <a:pt x="15975" y="7523"/>
                  </a:lnTo>
                  <a:lnTo>
                    <a:pt x="9397" y="7523"/>
                  </a:lnTo>
                  <a:lnTo>
                    <a:pt x="9397" y="7043"/>
                  </a:lnTo>
                  <a:cubicBezTo>
                    <a:pt x="9397" y="6446"/>
                    <a:pt x="9016" y="5916"/>
                    <a:pt x="8452" y="5717"/>
                  </a:cubicBezTo>
                  <a:lnTo>
                    <a:pt x="8452" y="4706"/>
                  </a:lnTo>
                  <a:lnTo>
                    <a:pt x="12214" y="4706"/>
                  </a:lnTo>
                  <a:cubicBezTo>
                    <a:pt x="13258" y="4706"/>
                    <a:pt x="14086" y="3861"/>
                    <a:pt x="14086" y="2817"/>
                  </a:cubicBezTo>
                  <a:cubicBezTo>
                    <a:pt x="14086" y="1790"/>
                    <a:pt x="13258" y="945"/>
                    <a:pt x="12214" y="945"/>
                  </a:cubicBezTo>
                  <a:lnTo>
                    <a:pt x="6497" y="945"/>
                  </a:lnTo>
                  <a:cubicBezTo>
                    <a:pt x="6298" y="381"/>
                    <a:pt x="5768" y="0"/>
                    <a:pt x="51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121;p16">
            <a:extLst>
              <a:ext uri="{FF2B5EF4-FFF2-40B4-BE49-F238E27FC236}">
                <a16:creationId xmlns:a16="http://schemas.microsoft.com/office/drawing/2014/main" id="{DB61DB90-01E4-2CD6-D3DF-DC5A1AC5A9B9}"/>
              </a:ext>
            </a:extLst>
          </p:cNvPr>
          <p:cNvSpPr txBox="1"/>
          <p:nvPr/>
        </p:nvSpPr>
        <p:spPr>
          <a:xfrm>
            <a:off x="4491230" y="2081613"/>
            <a:ext cx="3246533" cy="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Cải tiến và demo sản phẩm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96;p16">
            <a:extLst>
              <a:ext uri="{FF2B5EF4-FFF2-40B4-BE49-F238E27FC236}">
                <a16:creationId xmlns:a16="http://schemas.microsoft.com/office/drawing/2014/main" id="{916CFE7B-3372-14C0-E3B2-D9527223901A}"/>
              </a:ext>
            </a:extLst>
          </p:cNvPr>
          <p:cNvSpPr txBox="1"/>
          <p:nvPr/>
        </p:nvSpPr>
        <p:spPr>
          <a:xfrm>
            <a:off x="8763820" y="4797461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283600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7640F-B8D5-AA3C-9AE0-3FD9FE6AF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z="3600">
                <a:solidFill>
                  <a:srgbClr val="3E434E"/>
                </a:solidFill>
              </a:rPr>
              <a:t>Cải tiến và demo sản phẩm</a:t>
            </a:r>
            <a:endParaRPr lang="en-US" sz="3600">
              <a:solidFill>
                <a:srgbClr val="3E434E"/>
              </a:solidFill>
            </a:endParaRPr>
          </a:p>
        </p:txBody>
      </p:sp>
      <p:sp>
        <p:nvSpPr>
          <p:cNvPr id="3" name="Google Shape;121;p16">
            <a:extLst>
              <a:ext uri="{FF2B5EF4-FFF2-40B4-BE49-F238E27FC236}">
                <a16:creationId xmlns:a16="http://schemas.microsoft.com/office/drawing/2014/main" id="{3AAEB178-28A4-7925-BB5E-119F6525D635}"/>
              </a:ext>
            </a:extLst>
          </p:cNvPr>
          <p:cNvSpPr txBox="1"/>
          <p:nvPr/>
        </p:nvSpPr>
        <p:spPr>
          <a:xfrm>
            <a:off x="1214630" y="1460620"/>
            <a:ext cx="6440007" cy="2222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Reponsive vẫn chưa hoàn chỉnh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Code chưa được mạch lạc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Trang web còn thô và cứng, chưa thực sự dễ dùng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Và còn cần bổ sung rất nhiều tính năng mới có thể được coi là trang web bán hàng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….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vi-VN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Google Shape;96;p16">
            <a:extLst>
              <a:ext uri="{FF2B5EF4-FFF2-40B4-BE49-F238E27FC236}">
                <a16:creationId xmlns:a16="http://schemas.microsoft.com/office/drawing/2014/main" id="{0365F675-881E-DBE9-3B8E-357BA7D85FCC}"/>
              </a:ext>
            </a:extLst>
          </p:cNvPr>
          <p:cNvSpPr txBox="1"/>
          <p:nvPr/>
        </p:nvSpPr>
        <p:spPr>
          <a:xfrm>
            <a:off x="8763820" y="4797461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20676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0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 design services ranking</a:t>
            </a:r>
            <a:endParaRPr/>
          </a:p>
        </p:txBody>
      </p:sp>
      <p:grpSp>
        <p:nvGrpSpPr>
          <p:cNvPr id="295" name="Google Shape;295;p20"/>
          <p:cNvGrpSpPr/>
          <p:nvPr/>
        </p:nvGrpSpPr>
        <p:grpSpPr>
          <a:xfrm>
            <a:off x="5198872" y="1168364"/>
            <a:ext cx="585300" cy="3517936"/>
            <a:chOff x="5046472" y="1168364"/>
            <a:chExt cx="585300" cy="3517936"/>
          </a:xfrm>
        </p:grpSpPr>
        <p:sp>
          <p:nvSpPr>
            <p:cNvPr id="296" name="Google Shape;296;p20"/>
            <p:cNvSpPr/>
            <p:nvPr/>
          </p:nvSpPr>
          <p:spPr>
            <a:xfrm>
              <a:off x="5127322" y="1168364"/>
              <a:ext cx="423600" cy="3226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0"/>
            <p:cNvSpPr/>
            <p:nvPr/>
          </p:nvSpPr>
          <p:spPr>
            <a:xfrm flipH="1">
              <a:off x="5046472" y="1243050"/>
              <a:ext cx="5853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298" name="Google Shape;298;p20"/>
            <p:cNvSpPr/>
            <p:nvPr/>
          </p:nvSpPr>
          <p:spPr>
            <a:xfrm>
              <a:off x="5046472" y="4455000"/>
              <a:ext cx="585300" cy="231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8227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1st</a:t>
              </a:r>
              <a:endPara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99" name="Google Shape;299;p20"/>
          <p:cNvGrpSpPr/>
          <p:nvPr/>
        </p:nvGrpSpPr>
        <p:grpSpPr>
          <a:xfrm>
            <a:off x="5935897" y="1166850"/>
            <a:ext cx="585300" cy="3519450"/>
            <a:chOff x="5821596" y="1166850"/>
            <a:chExt cx="585300" cy="3519450"/>
          </a:xfrm>
        </p:grpSpPr>
        <p:sp>
          <p:nvSpPr>
            <p:cNvPr id="300" name="Google Shape;300;p20"/>
            <p:cNvSpPr/>
            <p:nvPr/>
          </p:nvSpPr>
          <p:spPr>
            <a:xfrm>
              <a:off x="5902446" y="1166850"/>
              <a:ext cx="423600" cy="3226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 flipH="1">
              <a:off x="5821596" y="1782243"/>
              <a:ext cx="5853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5821596" y="4455000"/>
              <a:ext cx="585300" cy="231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8227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2nd</a:t>
              </a:r>
              <a:endPara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03" name="Google Shape;303;p20"/>
          <p:cNvGrpSpPr/>
          <p:nvPr/>
        </p:nvGrpSpPr>
        <p:grpSpPr>
          <a:xfrm>
            <a:off x="6672922" y="1166850"/>
            <a:ext cx="585300" cy="3519450"/>
            <a:chOff x="6596721" y="1166850"/>
            <a:chExt cx="585300" cy="3519450"/>
          </a:xfrm>
        </p:grpSpPr>
        <p:sp>
          <p:nvSpPr>
            <p:cNvPr id="304" name="Google Shape;304;p20"/>
            <p:cNvSpPr/>
            <p:nvPr/>
          </p:nvSpPr>
          <p:spPr>
            <a:xfrm>
              <a:off x="6677571" y="1166850"/>
              <a:ext cx="423600" cy="3226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flipH="1">
              <a:off x="6596721" y="2321437"/>
              <a:ext cx="5853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306" name="Google Shape;306;p20"/>
            <p:cNvSpPr/>
            <p:nvPr/>
          </p:nvSpPr>
          <p:spPr>
            <a:xfrm>
              <a:off x="6596721" y="4455000"/>
              <a:ext cx="585300" cy="23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8227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3rd</a:t>
              </a:r>
              <a:endPara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07" name="Google Shape;307;p20"/>
          <p:cNvGrpSpPr/>
          <p:nvPr/>
        </p:nvGrpSpPr>
        <p:grpSpPr>
          <a:xfrm>
            <a:off x="7409947" y="1166850"/>
            <a:ext cx="585300" cy="3519450"/>
            <a:chOff x="7371846" y="1166850"/>
            <a:chExt cx="585300" cy="3519450"/>
          </a:xfrm>
        </p:grpSpPr>
        <p:sp>
          <p:nvSpPr>
            <p:cNvPr id="308" name="Google Shape;308;p20"/>
            <p:cNvSpPr/>
            <p:nvPr/>
          </p:nvSpPr>
          <p:spPr>
            <a:xfrm>
              <a:off x="7452696" y="1166850"/>
              <a:ext cx="423600" cy="3226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 flipH="1">
              <a:off x="7371846" y="2860630"/>
              <a:ext cx="5853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7371846" y="4455000"/>
              <a:ext cx="585300" cy="231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8227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4th</a:t>
              </a:r>
              <a:endPara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11" name="Google Shape;311;p20"/>
          <p:cNvGrpSpPr/>
          <p:nvPr/>
        </p:nvGrpSpPr>
        <p:grpSpPr>
          <a:xfrm>
            <a:off x="8146972" y="1166850"/>
            <a:ext cx="585300" cy="3519450"/>
            <a:chOff x="8146972" y="1166850"/>
            <a:chExt cx="585300" cy="3519450"/>
          </a:xfrm>
        </p:grpSpPr>
        <p:sp>
          <p:nvSpPr>
            <p:cNvPr id="312" name="Google Shape;312;p20"/>
            <p:cNvSpPr/>
            <p:nvPr/>
          </p:nvSpPr>
          <p:spPr>
            <a:xfrm>
              <a:off x="8227822" y="1166850"/>
              <a:ext cx="423600" cy="3226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0"/>
            <p:cNvSpPr/>
            <p:nvPr/>
          </p:nvSpPr>
          <p:spPr>
            <a:xfrm flipH="1">
              <a:off x="8146972" y="3399823"/>
              <a:ext cx="5853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314" name="Google Shape;314;p20"/>
            <p:cNvSpPr/>
            <p:nvPr/>
          </p:nvSpPr>
          <p:spPr>
            <a:xfrm>
              <a:off x="8146972" y="4455000"/>
              <a:ext cx="585300" cy="231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8227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5th</a:t>
              </a:r>
              <a:endPara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15" name="Google Shape;315;p20"/>
          <p:cNvGrpSpPr/>
          <p:nvPr/>
        </p:nvGrpSpPr>
        <p:grpSpPr>
          <a:xfrm>
            <a:off x="8245791" y="3499843"/>
            <a:ext cx="387661" cy="387661"/>
            <a:chOff x="1379798" y="1723250"/>
            <a:chExt cx="397887" cy="397887"/>
          </a:xfrm>
        </p:grpSpPr>
        <p:sp>
          <p:nvSpPr>
            <p:cNvPr id="316" name="Google Shape;316;p20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20"/>
          <p:cNvGrpSpPr/>
          <p:nvPr/>
        </p:nvGrpSpPr>
        <p:grpSpPr>
          <a:xfrm>
            <a:off x="6034706" y="1882263"/>
            <a:ext cx="387681" cy="387661"/>
            <a:chOff x="266768" y="1721375"/>
            <a:chExt cx="397907" cy="397887"/>
          </a:xfrm>
        </p:grpSpPr>
        <p:sp>
          <p:nvSpPr>
            <p:cNvPr id="321" name="Google Shape;321;p20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0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20"/>
          <p:cNvGrpSpPr/>
          <p:nvPr/>
        </p:nvGrpSpPr>
        <p:grpSpPr>
          <a:xfrm>
            <a:off x="5297702" y="1343070"/>
            <a:ext cx="387641" cy="387661"/>
            <a:chOff x="864491" y="1723250"/>
            <a:chExt cx="397866" cy="397887"/>
          </a:xfrm>
        </p:grpSpPr>
        <p:sp>
          <p:nvSpPr>
            <p:cNvPr id="324" name="Google Shape;324;p20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0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0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0"/>
          <p:cNvSpPr/>
          <p:nvPr/>
        </p:nvSpPr>
        <p:spPr>
          <a:xfrm>
            <a:off x="7508174" y="2995907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20"/>
          <p:cNvGrpSpPr/>
          <p:nvPr/>
        </p:nvGrpSpPr>
        <p:grpSpPr>
          <a:xfrm>
            <a:off x="6771802" y="2421842"/>
            <a:ext cx="387539" cy="386888"/>
            <a:chOff x="2408992" y="1722875"/>
            <a:chExt cx="397761" cy="397093"/>
          </a:xfrm>
        </p:grpSpPr>
        <p:sp>
          <p:nvSpPr>
            <p:cNvPr id="329" name="Google Shape;329;p20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1" name="Google Shape;331;p20"/>
          <p:cNvCxnSpPr/>
          <p:nvPr/>
        </p:nvCxnSpPr>
        <p:spPr>
          <a:xfrm rot="10800000">
            <a:off x="448372" y="1167050"/>
            <a:ext cx="0" cy="3517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32" name="Google Shape;332;p20"/>
          <p:cNvGrpSpPr/>
          <p:nvPr/>
        </p:nvGrpSpPr>
        <p:grpSpPr>
          <a:xfrm>
            <a:off x="419122" y="1072800"/>
            <a:ext cx="4366653" cy="583340"/>
            <a:chOff x="419122" y="1072800"/>
            <a:chExt cx="4366653" cy="583340"/>
          </a:xfrm>
        </p:grpSpPr>
        <p:sp>
          <p:nvSpPr>
            <p:cNvPr id="333" name="Google Shape;333;p20"/>
            <p:cNvSpPr txBox="1"/>
            <p:nvPr/>
          </p:nvSpPr>
          <p:spPr>
            <a:xfrm>
              <a:off x="1859275" y="1072800"/>
              <a:ext cx="29265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Instagram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34" name="Google Shape;334;p20"/>
            <p:cNvSpPr txBox="1"/>
            <p:nvPr/>
          </p:nvSpPr>
          <p:spPr>
            <a:xfrm>
              <a:off x="1859275" y="1412240"/>
              <a:ext cx="29265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5" name="Google Shape;335;p20"/>
            <p:cNvSpPr/>
            <p:nvPr/>
          </p:nvSpPr>
          <p:spPr>
            <a:xfrm>
              <a:off x="716273" y="1166400"/>
              <a:ext cx="1073100" cy="423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99%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419122" y="1348950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7" name="Google Shape;337;p20"/>
            <p:cNvCxnSpPr>
              <a:stCxn id="335" idx="1"/>
              <a:endCxn id="336" idx="3"/>
            </p:cNvCxnSpPr>
            <p:nvPr/>
          </p:nvCxnSpPr>
          <p:spPr>
            <a:xfrm rot="10800000">
              <a:off x="477473" y="1378200"/>
              <a:ext cx="23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38" name="Google Shape;338;p20"/>
          <p:cNvGrpSpPr/>
          <p:nvPr/>
        </p:nvGrpSpPr>
        <p:grpSpPr>
          <a:xfrm>
            <a:off x="419122" y="1846576"/>
            <a:ext cx="4366653" cy="583342"/>
            <a:chOff x="419122" y="1846576"/>
            <a:chExt cx="4366653" cy="583342"/>
          </a:xfrm>
        </p:grpSpPr>
        <p:sp>
          <p:nvSpPr>
            <p:cNvPr id="339" name="Google Shape;339;p20"/>
            <p:cNvSpPr txBox="1"/>
            <p:nvPr/>
          </p:nvSpPr>
          <p:spPr>
            <a:xfrm>
              <a:off x="1859275" y="1846576"/>
              <a:ext cx="29265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Facebook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40" name="Google Shape;340;p20"/>
            <p:cNvSpPr txBox="1"/>
            <p:nvPr/>
          </p:nvSpPr>
          <p:spPr>
            <a:xfrm>
              <a:off x="1859275" y="2186017"/>
              <a:ext cx="29265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716273" y="1940175"/>
              <a:ext cx="1073100" cy="423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80%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419122" y="2122725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3" name="Google Shape;343;p20"/>
            <p:cNvCxnSpPr>
              <a:stCxn id="341" idx="1"/>
              <a:endCxn id="342" idx="3"/>
            </p:cNvCxnSpPr>
            <p:nvPr/>
          </p:nvCxnSpPr>
          <p:spPr>
            <a:xfrm rot="10800000">
              <a:off x="477473" y="2151975"/>
              <a:ext cx="23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44" name="Google Shape;344;p20"/>
          <p:cNvGrpSpPr/>
          <p:nvPr/>
        </p:nvGrpSpPr>
        <p:grpSpPr>
          <a:xfrm>
            <a:off x="419122" y="2620351"/>
            <a:ext cx="4366653" cy="583344"/>
            <a:chOff x="419122" y="2620351"/>
            <a:chExt cx="4366653" cy="583344"/>
          </a:xfrm>
        </p:grpSpPr>
        <p:sp>
          <p:nvSpPr>
            <p:cNvPr id="345" name="Google Shape;345;p20"/>
            <p:cNvSpPr txBox="1"/>
            <p:nvPr/>
          </p:nvSpPr>
          <p:spPr>
            <a:xfrm>
              <a:off x="1859275" y="2620351"/>
              <a:ext cx="29265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WhatsApp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46" name="Google Shape;346;p20"/>
            <p:cNvSpPr txBox="1"/>
            <p:nvPr/>
          </p:nvSpPr>
          <p:spPr>
            <a:xfrm>
              <a:off x="1859275" y="2959795"/>
              <a:ext cx="29265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716273" y="2713950"/>
              <a:ext cx="1073100" cy="423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60%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348" name="Google Shape;348;p20"/>
            <p:cNvSpPr/>
            <p:nvPr/>
          </p:nvSpPr>
          <p:spPr>
            <a:xfrm>
              <a:off x="419122" y="2896500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9" name="Google Shape;349;p20"/>
            <p:cNvCxnSpPr>
              <a:stCxn id="347" idx="1"/>
              <a:endCxn id="348" idx="3"/>
            </p:cNvCxnSpPr>
            <p:nvPr/>
          </p:nvCxnSpPr>
          <p:spPr>
            <a:xfrm rot="10800000">
              <a:off x="477473" y="2925750"/>
              <a:ext cx="23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50" name="Google Shape;350;p20"/>
          <p:cNvGrpSpPr/>
          <p:nvPr/>
        </p:nvGrpSpPr>
        <p:grpSpPr>
          <a:xfrm>
            <a:off x="419122" y="3394127"/>
            <a:ext cx="4366653" cy="583346"/>
            <a:chOff x="419122" y="3394127"/>
            <a:chExt cx="4366653" cy="583346"/>
          </a:xfrm>
        </p:grpSpPr>
        <p:sp>
          <p:nvSpPr>
            <p:cNvPr id="351" name="Google Shape;351;p20"/>
            <p:cNvSpPr txBox="1"/>
            <p:nvPr/>
          </p:nvSpPr>
          <p:spPr>
            <a:xfrm>
              <a:off x="1859275" y="3394127"/>
              <a:ext cx="29265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Twitter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52" name="Google Shape;352;p20"/>
            <p:cNvSpPr txBox="1"/>
            <p:nvPr/>
          </p:nvSpPr>
          <p:spPr>
            <a:xfrm>
              <a:off x="1859275" y="3733572"/>
              <a:ext cx="29265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planet we all live 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716273" y="3487725"/>
              <a:ext cx="1073100" cy="423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40%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419122" y="3670275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5" name="Google Shape;355;p20"/>
            <p:cNvCxnSpPr>
              <a:stCxn id="353" idx="1"/>
              <a:endCxn id="354" idx="3"/>
            </p:cNvCxnSpPr>
            <p:nvPr/>
          </p:nvCxnSpPr>
          <p:spPr>
            <a:xfrm rot="10800000">
              <a:off x="477473" y="3699525"/>
              <a:ext cx="23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56" name="Google Shape;356;p20"/>
          <p:cNvGrpSpPr/>
          <p:nvPr/>
        </p:nvGrpSpPr>
        <p:grpSpPr>
          <a:xfrm>
            <a:off x="419122" y="4167903"/>
            <a:ext cx="4366653" cy="583347"/>
            <a:chOff x="419122" y="4167903"/>
            <a:chExt cx="4366653" cy="583347"/>
          </a:xfrm>
        </p:grpSpPr>
        <p:sp>
          <p:nvSpPr>
            <p:cNvPr id="357" name="Google Shape;357;p20"/>
            <p:cNvSpPr txBox="1"/>
            <p:nvPr/>
          </p:nvSpPr>
          <p:spPr>
            <a:xfrm>
              <a:off x="1859275" y="4167903"/>
              <a:ext cx="29265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LinkedIn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58" name="Google Shape;358;p20"/>
            <p:cNvSpPr txBox="1"/>
            <p:nvPr/>
          </p:nvSpPr>
          <p:spPr>
            <a:xfrm>
              <a:off x="1859275" y="4507350"/>
              <a:ext cx="29265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9" name="Google Shape;359;p20"/>
            <p:cNvSpPr/>
            <p:nvPr/>
          </p:nvSpPr>
          <p:spPr>
            <a:xfrm>
              <a:off x="716273" y="4261500"/>
              <a:ext cx="1073100" cy="423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20%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419122" y="4444050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61" name="Google Shape;361;p20"/>
            <p:cNvCxnSpPr>
              <a:stCxn id="359" idx="1"/>
              <a:endCxn id="360" idx="3"/>
            </p:cNvCxnSpPr>
            <p:nvPr/>
          </p:nvCxnSpPr>
          <p:spPr>
            <a:xfrm rot="10800000">
              <a:off x="477473" y="4473300"/>
              <a:ext cx="23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21"/>
          <p:cNvGrpSpPr/>
          <p:nvPr/>
        </p:nvGrpSpPr>
        <p:grpSpPr>
          <a:xfrm>
            <a:off x="895939" y="1143767"/>
            <a:ext cx="2147400" cy="3540383"/>
            <a:chOff x="895939" y="1143767"/>
            <a:chExt cx="2147400" cy="3540383"/>
          </a:xfrm>
        </p:grpSpPr>
        <p:sp>
          <p:nvSpPr>
            <p:cNvPr id="367" name="Google Shape;367;p21"/>
            <p:cNvSpPr/>
            <p:nvPr/>
          </p:nvSpPr>
          <p:spPr>
            <a:xfrm>
              <a:off x="895939" y="2129950"/>
              <a:ext cx="2147400" cy="2554200"/>
            </a:xfrm>
            <a:prstGeom prst="roundRect">
              <a:avLst>
                <a:gd name="adj" fmla="val 6192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1466539" y="1626850"/>
              <a:ext cx="1006200" cy="1006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1189939" y="3876675"/>
              <a:ext cx="15594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$2,000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70" name="Google Shape;370;p21"/>
            <p:cNvSpPr txBox="1"/>
            <p:nvPr/>
          </p:nvSpPr>
          <p:spPr>
            <a:xfrm>
              <a:off x="1000939" y="2728004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Offline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71" name="Google Shape;371;p21"/>
            <p:cNvSpPr txBox="1"/>
            <p:nvPr/>
          </p:nvSpPr>
          <p:spPr>
            <a:xfrm>
              <a:off x="1000939" y="3068510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and the fourth-largest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72" name="Google Shape;372;p21"/>
            <p:cNvCxnSpPr/>
            <p:nvPr/>
          </p:nvCxnSpPr>
          <p:spPr>
            <a:xfrm rot="10800000">
              <a:off x="1969638" y="1143767"/>
              <a:ext cx="0" cy="3459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grpSp>
        <p:nvGrpSpPr>
          <p:cNvPr id="373" name="Google Shape;373;p21"/>
          <p:cNvGrpSpPr/>
          <p:nvPr/>
        </p:nvGrpSpPr>
        <p:grpSpPr>
          <a:xfrm>
            <a:off x="3498300" y="1143767"/>
            <a:ext cx="2147400" cy="3540383"/>
            <a:chOff x="3498300" y="1143767"/>
            <a:chExt cx="2147400" cy="3540383"/>
          </a:xfrm>
        </p:grpSpPr>
        <p:sp>
          <p:nvSpPr>
            <p:cNvPr id="374" name="Google Shape;374;p21"/>
            <p:cNvSpPr/>
            <p:nvPr/>
          </p:nvSpPr>
          <p:spPr>
            <a:xfrm>
              <a:off x="3498300" y="2129950"/>
              <a:ext cx="2147400" cy="2554200"/>
            </a:xfrm>
            <a:prstGeom prst="roundRect">
              <a:avLst>
                <a:gd name="adj" fmla="val 6192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4068900" y="1626850"/>
              <a:ext cx="1006200" cy="1006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1"/>
            <p:cNvSpPr/>
            <p:nvPr/>
          </p:nvSpPr>
          <p:spPr>
            <a:xfrm>
              <a:off x="3792300" y="3876675"/>
              <a:ext cx="15594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$3,000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77" name="Google Shape;377;p21"/>
            <p:cNvSpPr txBox="1"/>
            <p:nvPr/>
          </p:nvSpPr>
          <p:spPr>
            <a:xfrm>
              <a:off x="3603300" y="2728004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Online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78" name="Google Shape;378;p21"/>
            <p:cNvSpPr txBox="1"/>
            <p:nvPr/>
          </p:nvSpPr>
          <p:spPr>
            <a:xfrm>
              <a:off x="3603300" y="3068510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nice name and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79" name="Google Shape;379;p21"/>
            <p:cNvCxnSpPr/>
            <p:nvPr/>
          </p:nvCxnSpPr>
          <p:spPr>
            <a:xfrm rot="10800000">
              <a:off x="4571869" y="1143767"/>
              <a:ext cx="0" cy="3459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grpSp>
        <p:nvGrpSpPr>
          <p:cNvPr id="380" name="Google Shape;380;p21"/>
          <p:cNvGrpSpPr/>
          <p:nvPr/>
        </p:nvGrpSpPr>
        <p:grpSpPr>
          <a:xfrm>
            <a:off x="6100661" y="1143767"/>
            <a:ext cx="2147400" cy="3540383"/>
            <a:chOff x="6100661" y="1143767"/>
            <a:chExt cx="2147400" cy="3540383"/>
          </a:xfrm>
        </p:grpSpPr>
        <p:sp>
          <p:nvSpPr>
            <p:cNvPr id="381" name="Google Shape;381;p21"/>
            <p:cNvSpPr/>
            <p:nvPr/>
          </p:nvSpPr>
          <p:spPr>
            <a:xfrm>
              <a:off x="6100661" y="2129950"/>
              <a:ext cx="2147400" cy="2554200"/>
            </a:xfrm>
            <a:prstGeom prst="roundRect">
              <a:avLst>
                <a:gd name="adj" fmla="val 6192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6671261" y="1626850"/>
              <a:ext cx="1006200" cy="1006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6394661" y="3876675"/>
              <a:ext cx="15594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$4,500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84" name="Google Shape;384;p21"/>
            <p:cNvSpPr txBox="1"/>
            <p:nvPr/>
          </p:nvSpPr>
          <p:spPr>
            <a:xfrm>
              <a:off x="6205661" y="2728004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On + Off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85" name="Google Shape;385;p21"/>
            <p:cNvSpPr txBox="1"/>
            <p:nvPr/>
          </p:nvSpPr>
          <p:spPr>
            <a:xfrm>
              <a:off x="6205661" y="3068510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86" name="Google Shape;386;p21"/>
            <p:cNvCxnSpPr/>
            <p:nvPr/>
          </p:nvCxnSpPr>
          <p:spPr>
            <a:xfrm rot="10800000">
              <a:off x="7174363" y="1143767"/>
              <a:ext cx="0" cy="3459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cxnSp>
        <p:nvCxnSpPr>
          <p:cNvPr id="387" name="Google Shape;387;p21"/>
          <p:cNvCxnSpPr/>
          <p:nvPr/>
        </p:nvCxnSpPr>
        <p:spPr>
          <a:xfrm>
            <a:off x="895950" y="1167400"/>
            <a:ext cx="735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388" name="Google Shape;388;p21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prices of our services</a:t>
            </a:r>
            <a:endParaRPr/>
          </a:p>
        </p:txBody>
      </p:sp>
      <p:sp>
        <p:nvSpPr>
          <p:cNvPr id="389" name="Google Shape;389;p21"/>
          <p:cNvSpPr/>
          <p:nvPr/>
        </p:nvSpPr>
        <p:spPr>
          <a:xfrm>
            <a:off x="3515193" y="4999621"/>
            <a:ext cx="12335" cy="10017"/>
          </a:xfrm>
          <a:custGeom>
            <a:avLst/>
            <a:gdLst/>
            <a:ahLst/>
            <a:cxnLst/>
            <a:rect l="l" t="t" r="r" b="b"/>
            <a:pathLst>
              <a:path w="548" h="445" extrusionOk="0">
                <a:moveTo>
                  <a:pt x="274" y="0"/>
                </a:moveTo>
                <a:cubicBezTo>
                  <a:pt x="0" y="0"/>
                  <a:pt x="0" y="445"/>
                  <a:pt x="274" y="445"/>
                </a:cubicBezTo>
                <a:cubicBezTo>
                  <a:pt x="547" y="445"/>
                  <a:pt x="547" y="0"/>
                  <a:pt x="27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21"/>
          <p:cNvGrpSpPr/>
          <p:nvPr/>
        </p:nvGrpSpPr>
        <p:grpSpPr>
          <a:xfrm>
            <a:off x="1769806" y="1901476"/>
            <a:ext cx="399665" cy="456947"/>
            <a:chOff x="-47505300" y="3200500"/>
            <a:chExt cx="263875" cy="301675"/>
          </a:xfrm>
        </p:grpSpPr>
        <p:sp>
          <p:nvSpPr>
            <p:cNvPr id="391" name="Google Shape;391;p21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21"/>
          <p:cNvGrpSpPr/>
          <p:nvPr/>
        </p:nvGrpSpPr>
        <p:grpSpPr>
          <a:xfrm>
            <a:off x="6947096" y="1956952"/>
            <a:ext cx="454531" cy="345995"/>
            <a:chOff x="-47523400" y="3973950"/>
            <a:chExt cx="300100" cy="228425"/>
          </a:xfrm>
        </p:grpSpPr>
        <p:sp>
          <p:nvSpPr>
            <p:cNvPr id="405" name="Google Shape;405;p21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" name="Google Shape;410;p21"/>
          <p:cNvGrpSpPr/>
          <p:nvPr/>
        </p:nvGrpSpPr>
        <p:grpSpPr>
          <a:xfrm>
            <a:off x="4344128" y="1928911"/>
            <a:ext cx="455743" cy="402077"/>
            <a:chOff x="-45674075" y="3586425"/>
            <a:chExt cx="300900" cy="265450"/>
          </a:xfrm>
        </p:grpSpPr>
        <p:sp>
          <p:nvSpPr>
            <p:cNvPr id="411" name="Google Shape;411;p21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22"/>
          <p:cNvGrpSpPr/>
          <p:nvPr/>
        </p:nvGrpSpPr>
        <p:grpSpPr>
          <a:xfrm>
            <a:off x="2610575" y="1167550"/>
            <a:ext cx="6107625" cy="882600"/>
            <a:chOff x="2438700" y="1167550"/>
            <a:chExt cx="6107625" cy="882600"/>
          </a:xfrm>
        </p:grpSpPr>
        <p:sp>
          <p:nvSpPr>
            <p:cNvPr id="418" name="Google Shape;418;p22"/>
            <p:cNvSpPr/>
            <p:nvPr/>
          </p:nvSpPr>
          <p:spPr>
            <a:xfrm>
              <a:off x="2438700" y="1167550"/>
              <a:ext cx="2844000" cy="88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19202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/>
            </a:p>
          </p:txBody>
        </p:sp>
        <p:sp>
          <p:nvSpPr>
            <p:cNvPr id="419" name="Google Shape;419;p22"/>
            <p:cNvSpPr txBox="1"/>
            <p:nvPr/>
          </p:nvSpPr>
          <p:spPr>
            <a:xfrm>
              <a:off x="5342625" y="1221350"/>
              <a:ext cx="32037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Augmented reality</a:t>
              </a:r>
              <a:endParaRPr sz="18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20" name="Google Shape;420;p22"/>
            <p:cNvSpPr txBox="1"/>
            <p:nvPr/>
          </p:nvSpPr>
          <p:spPr>
            <a:xfrm>
              <a:off x="5342625" y="1560801"/>
              <a:ext cx="32037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</a:t>
              </a:r>
              <a:b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second planet from the Sun. It’s terribly hot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1" name="Google Shape;421;p22"/>
          <p:cNvGrpSpPr/>
          <p:nvPr/>
        </p:nvGrpSpPr>
        <p:grpSpPr>
          <a:xfrm>
            <a:off x="2603700" y="2046300"/>
            <a:ext cx="6114500" cy="882600"/>
            <a:chOff x="2431825" y="2046300"/>
            <a:chExt cx="6114500" cy="882600"/>
          </a:xfrm>
        </p:grpSpPr>
        <p:sp>
          <p:nvSpPr>
            <p:cNvPr id="422" name="Google Shape;422;p22"/>
            <p:cNvSpPr/>
            <p:nvPr/>
          </p:nvSpPr>
          <p:spPr>
            <a:xfrm>
              <a:off x="2431825" y="2046300"/>
              <a:ext cx="2850900" cy="88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9202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/>
            </a:p>
          </p:txBody>
        </p:sp>
        <p:sp>
          <p:nvSpPr>
            <p:cNvPr id="423" name="Google Shape;423;p22"/>
            <p:cNvSpPr txBox="1"/>
            <p:nvPr/>
          </p:nvSpPr>
          <p:spPr>
            <a:xfrm>
              <a:off x="5342625" y="2100100"/>
              <a:ext cx="32037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Mobile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24" name="Google Shape;424;p22"/>
            <p:cNvSpPr txBox="1"/>
            <p:nvPr/>
          </p:nvSpPr>
          <p:spPr>
            <a:xfrm>
              <a:off x="5342625" y="2439551"/>
              <a:ext cx="32037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5" name="Google Shape;425;p22"/>
          <p:cNvGrpSpPr/>
          <p:nvPr/>
        </p:nvGrpSpPr>
        <p:grpSpPr>
          <a:xfrm>
            <a:off x="2603700" y="3803800"/>
            <a:ext cx="6114500" cy="882600"/>
            <a:chOff x="2431825" y="3803800"/>
            <a:chExt cx="6114500" cy="882600"/>
          </a:xfrm>
        </p:grpSpPr>
        <p:sp>
          <p:nvSpPr>
            <p:cNvPr id="426" name="Google Shape;426;p22"/>
            <p:cNvSpPr/>
            <p:nvPr/>
          </p:nvSpPr>
          <p:spPr>
            <a:xfrm>
              <a:off x="2431825" y="3803800"/>
              <a:ext cx="2850900" cy="882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9202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/>
            </a:p>
          </p:txBody>
        </p:sp>
        <p:sp>
          <p:nvSpPr>
            <p:cNvPr id="427" name="Google Shape;427;p22"/>
            <p:cNvSpPr txBox="1"/>
            <p:nvPr/>
          </p:nvSpPr>
          <p:spPr>
            <a:xfrm>
              <a:off x="5342625" y="3857650"/>
              <a:ext cx="32037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Press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28" name="Google Shape;428;p22"/>
            <p:cNvSpPr txBox="1"/>
            <p:nvPr/>
          </p:nvSpPr>
          <p:spPr>
            <a:xfrm>
              <a:off x="5342625" y="4197100"/>
              <a:ext cx="32037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the ringed planet. It’s a gas giant, composed of hydrogen and helium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9" name="Google Shape;429;p22"/>
          <p:cNvGrpSpPr/>
          <p:nvPr/>
        </p:nvGrpSpPr>
        <p:grpSpPr>
          <a:xfrm>
            <a:off x="2603700" y="2925050"/>
            <a:ext cx="6114500" cy="882600"/>
            <a:chOff x="2431825" y="2925050"/>
            <a:chExt cx="6114500" cy="882600"/>
          </a:xfrm>
        </p:grpSpPr>
        <p:sp>
          <p:nvSpPr>
            <p:cNvPr id="430" name="Google Shape;430;p22"/>
            <p:cNvSpPr/>
            <p:nvPr/>
          </p:nvSpPr>
          <p:spPr>
            <a:xfrm>
              <a:off x="2431825" y="2925050"/>
              <a:ext cx="2850900" cy="882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9202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/>
            </a:p>
          </p:txBody>
        </p:sp>
        <p:sp>
          <p:nvSpPr>
            <p:cNvPr id="431" name="Google Shape;431;p22"/>
            <p:cNvSpPr txBox="1"/>
            <p:nvPr/>
          </p:nvSpPr>
          <p:spPr>
            <a:xfrm>
              <a:off x="5342625" y="2978875"/>
              <a:ext cx="32037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Internet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32" name="Google Shape;432;p22"/>
            <p:cNvSpPr txBox="1"/>
            <p:nvPr/>
          </p:nvSpPr>
          <p:spPr>
            <a:xfrm>
              <a:off x="5342625" y="3318326"/>
              <a:ext cx="32037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33" name="Google Shape;433;p22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our projects</a:t>
            </a:r>
            <a:endParaRPr/>
          </a:p>
        </p:txBody>
      </p:sp>
      <p:grpSp>
        <p:nvGrpSpPr>
          <p:cNvPr id="434" name="Google Shape;434;p22"/>
          <p:cNvGrpSpPr/>
          <p:nvPr/>
        </p:nvGrpSpPr>
        <p:grpSpPr>
          <a:xfrm>
            <a:off x="580850" y="1167400"/>
            <a:ext cx="4140968" cy="3519000"/>
            <a:chOff x="464275" y="1167325"/>
            <a:chExt cx="4140968" cy="3519000"/>
          </a:xfrm>
        </p:grpSpPr>
        <p:sp>
          <p:nvSpPr>
            <p:cNvPr id="435" name="Google Shape;435;p22"/>
            <p:cNvSpPr/>
            <p:nvPr/>
          </p:nvSpPr>
          <p:spPr>
            <a:xfrm>
              <a:off x="550443" y="1167325"/>
              <a:ext cx="4054800" cy="3519000"/>
            </a:xfrm>
            <a:prstGeom prst="trapezoid">
              <a:avLst>
                <a:gd name="adj" fmla="val 55142"/>
              </a:avLst>
            </a:prstGeom>
            <a:solidFill>
              <a:srgbClr val="000000">
                <a:alpha val="13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464275" y="1167325"/>
              <a:ext cx="4054800" cy="35190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970525" y="1167325"/>
              <a:ext cx="3042300" cy="26403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1479025" y="1167325"/>
              <a:ext cx="2025300" cy="17577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1983175" y="1167325"/>
              <a:ext cx="1017000" cy="882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0" name="Google Shape;440;p22"/>
          <p:cNvCxnSpPr/>
          <p:nvPr/>
        </p:nvCxnSpPr>
        <p:spPr>
          <a:xfrm rot="10800000" flipH="1">
            <a:off x="425800" y="1167500"/>
            <a:ext cx="2036100" cy="35265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diamond" w="sm" len="sm"/>
            <a:tailEnd type="triangle" w="sm" len="sm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23"/>
          <p:cNvGrpSpPr/>
          <p:nvPr/>
        </p:nvGrpSpPr>
        <p:grpSpPr>
          <a:xfrm>
            <a:off x="1824214" y="2579137"/>
            <a:ext cx="5495460" cy="762012"/>
            <a:chOff x="1824214" y="2529200"/>
            <a:chExt cx="5495460" cy="762012"/>
          </a:xfrm>
        </p:grpSpPr>
        <p:sp>
          <p:nvSpPr>
            <p:cNvPr id="446" name="Google Shape;446;p23"/>
            <p:cNvSpPr/>
            <p:nvPr/>
          </p:nvSpPr>
          <p:spPr>
            <a:xfrm>
              <a:off x="1824214" y="2529200"/>
              <a:ext cx="383366" cy="762012"/>
            </a:xfrm>
            <a:custGeom>
              <a:avLst/>
              <a:gdLst/>
              <a:ahLst/>
              <a:cxnLst/>
              <a:rect l="l" t="t" r="r" b="b"/>
              <a:pathLst>
                <a:path w="16284" h="20391" extrusionOk="0">
                  <a:moveTo>
                    <a:pt x="0" y="20378"/>
                  </a:moveTo>
                  <a:lnTo>
                    <a:pt x="8142" y="20391"/>
                  </a:lnTo>
                  <a:lnTo>
                    <a:pt x="8096" y="0"/>
                  </a:lnTo>
                  <a:lnTo>
                    <a:pt x="16284" y="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7" name="Google Shape;447;p23"/>
            <p:cNvSpPr/>
            <p:nvPr/>
          </p:nvSpPr>
          <p:spPr>
            <a:xfrm flipH="1">
              <a:off x="3528245" y="2529200"/>
              <a:ext cx="383366" cy="762012"/>
            </a:xfrm>
            <a:custGeom>
              <a:avLst/>
              <a:gdLst/>
              <a:ahLst/>
              <a:cxnLst/>
              <a:rect l="l" t="t" r="r" b="b"/>
              <a:pathLst>
                <a:path w="16284" h="20391" extrusionOk="0">
                  <a:moveTo>
                    <a:pt x="0" y="20378"/>
                  </a:moveTo>
                  <a:lnTo>
                    <a:pt x="8142" y="20391"/>
                  </a:lnTo>
                  <a:lnTo>
                    <a:pt x="8096" y="0"/>
                  </a:lnTo>
                  <a:lnTo>
                    <a:pt x="16284" y="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5232276" y="2529200"/>
              <a:ext cx="383366" cy="762012"/>
            </a:xfrm>
            <a:custGeom>
              <a:avLst/>
              <a:gdLst/>
              <a:ahLst/>
              <a:cxnLst/>
              <a:rect l="l" t="t" r="r" b="b"/>
              <a:pathLst>
                <a:path w="16284" h="20391" extrusionOk="0">
                  <a:moveTo>
                    <a:pt x="0" y="20378"/>
                  </a:moveTo>
                  <a:lnTo>
                    <a:pt x="8142" y="20391"/>
                  </a:lnTo>
                  <a:lnTo>
                    <a:pt x="8096" y="0"/>
                  </a:lnTo>
                  <a:lnTo>
                    <a:pt x="16284" y="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9" name="Google Shape;449;p23"/>
            <p:cNvSpPr/>
            <p:nvPr/>
          </p:nvSpPr>
          <p:spPr>
            <a:xfrm flipH="1">
              <a:off x="6936307" y="2529200"/>
              <a:ext cx="383366" cy="762012"/>
            </a:xfrm>
            <a:custGeom>
              <a:avLst/>
              <a:gdLst/>
              <a:ahLst/>
              <a:cxnLst/>
              <a:rect l="l" t="t" r="r" b="b"/>
              <a:pathLst>
                <a:path w="16284" h="20391" extrusionOk="0">
                  <a:moveTo>
                    <a:pt x="0" y="20378"/>
                  </a:moveTo>
                  <a:lnTo>
                    <a:pt x="8142" y="20391"/>
                  </a:lnTo>
                  <a:lnTo>
                    <a:pt x="8096" y="0"/>
                  </a:lnTo>
                  <a:lnTo>
                    <a:pt x="16284" y="4"/>
                  </a:ln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50" name="Google Shape;450;p23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Creative project process</a:t>
            </a:r>
            <a:endParaRPr/>
          </a:p>
        </p:txBody>
      </p:sp>
      <p:grpSp>
        <p:nvGrpSpPr>
          <p:cNvPr id="451" name="Google Shape;451;p23"/>
          <p:cNvGrpSpPr/>
          <p:nvPr/>
        </p:nvGrpSpPr>
        <p:grpSpPr>
          <a:xfrm>
            <a:off x="411481" y="2067359"/>
            <a:ext cx="1504800" cy="2632448"/>
            <a:chOff x="411481" y="2017422"/>
            <a:chExt cx="1504800" cy="2632448"/>
          </a:xfrm>
        </p:grpSpPr>
        <p:sp>
          <p:nvSpPr>
            <p:cNvPr id="452" name="Google Shape;452;p23"/>
            <p:cNvSpPr txBox="1"/>
            <p:nvPr/>
          </p:nvSpPr>
          <p:spPr>
            <a:xfrm>
              <a:off x="411481" y="3599978"/>
              <a:ext cx="1504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Idea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53" name="Google Shape;453;p23"/>
            <p:cNvSpPr txBox="1"/>
            <p:nvPr/>
          </p:nvSpPr>
          <p:spPr>
            <a:xfrm>
              <a:off x="411481" y="3952971"/>
              <a:ext cx="1504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nice name, but it’s terribly hot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454" name="Google Shape;454;p23"/>
            <p:cNvGrpSpPr/>
            <p:nvPr/>
          </p:nvGrpSpPr>
          <p:grpSpPr>
            <a:xfrm>
              <a:off x="736262" y="2017422"/>
              <a:ext cx="855238" cy="855238"/>
              <a:chOff x="917775" y="1818900"/>
              <a:chExt cx="1505700" cy="1505700"/>
            </a:xfrm>
          </p:grpSpPr>
          <p:sp>
            <p:nvSpPr>
              <p:cNvPr id="455" name="Google Shape;455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pie">
                <a:avLst>
                  <a:gd name="adj1" fmla="val 18936156"/>
                  <a:gd name="adj2" fmla="val 1620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7" name="Google Shape;457;p23"/>
            <p:cNvSpPr/>
            <p:nvPr/>
          </p:nvSpPr>
          <p:spPr>
            <a:xfrm>
              <a:off x="561331" y="3104018"/>
              <a:ext cx="1205100" cy="390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85%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458" name="Google Shape;458;p23"/>
          <p:cNvGrpSpPr/>
          <p:nvPr/>
        </p:nvGrpSpPr>
        <p:grpSpPr>
          <a:xfrm>
            <a:off x="2115512" y="1220467"/>
            <a:ext cx="1504800" cy="2648664"/>
            <a:chOff x="2115512" y="1170530"/>
            <a:chExt cx="1504800" cy="2648664"/>
          </a:xfrm>
        </p:grpSpPr>
        <p:sp>
          <p:nvSpPr>
            <p:cNvPr id="459" name="Google Shape;459;p23"/>
            <p:cNvSpPr txBox="1"/>
            <p:nvPr/>
          </p:nvSpPr>
          <p:spPr>
            <a:xfrm>
              <a:off x="2115512" y="1170530"/>
              <a:ext cx="1504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Brainstorm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60" name="Google Shape;460;p23"/>
            <p:cNvSpPr txBox="1"/>
            <p:nvPr/>
          </p:nvSpPr>
          <p:spPr>
            <a:xfrm>
              <a:off x="2115512" y="1523523"/>
              <a:ext cx="1504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the ringed planet and also a gas giant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461" name="Google Shape;461;p23"/>
            <p:cNvGrpSpPr/>
            <p:nvPr/>
          </p:nvGrpSpPr>
          <p:grpSpPr>
            <a:xfrm>
              <a:off x="2440294" y="2963957"/>
              <a:ext cx="855238" cy="855238"/>
              <a:chOff x="917775" y="1818900"/>
              <a:chExt cx="1505700" cy="1505700"/>
            </a:xfrm>
          </p:grpSpPr>
          <p:sp>
            <p:nvSpPr>
              <p:cNvPr id="462" name="Google Shape;462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pie">
                <a:avLst>
                  <a:gd name="adj1" fmla="val 5393872"/>
                  <a:gd name="adj2" fmla="val 1620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4" name="Google Shape;464;p23"/>
            <p:cNvSpPr/>
            <p:nvPr/>
          </p:nvSpPr>
          <p:spPr>
            <a:xfrm>
              <a:off x="2265362" y="2342018"/>
              <a:ext cx="1205100" cy="39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50%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465" name="Google Shape;465;p23"/>
          <p:cNvGrpSpPr/>
          <p:nvPr/>
        </p:nvGrpSpPr>
        <p:grpSpPr>
          <a:xfrm>
            <a:off x="3819544" y="2067359"/>
            <a:ext cx="1504800" cy="2632448"/>
            <a:chOff x="3819544" y="2017422"/>
            <a:chExt cx="1504800" cy="2632448"/>
          </a:xfrm>
        </p:grpSpPr>
        <p:sp>
          <p:nvSpPr>
            <p:cNvPr id="466" name="Google Shape;466;p23"/>
            <p:cNvSpPr txBox="1"/>
            <p:nvPr/>
          </p:nvSpPr>
          <p:spPr>
            <a:xfrm>
              <a:off x="3819544" y="3599978"/>
              <a:ext cx="1504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Analysis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67" name="Google Shape;467;p23"/>
            <p:cNvSpPr txBox="1"/>
            <p:nvPr/>
          </p:nvSpPr>
          <p:spPr>
            <a:xfrm>
              <a:off x="3819544" y="3952971"/>
              <a:ext cx="1504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468" name="Google Shape;468;p23"/>
            <p:cNvGrpSpPr/>
            <p:nvPr/>
          </p:nvGrpSpPr>
          <p:grpSpPr>
            <a:xfrm>
              <a:off x="4144325" y="2017422"/>
              <a:ext cx="855238" cy="855238"/>
              <a:chOff x="917775" y="1818900"/>
              <a:chExt cx="1505700" cy="1505700"/>
            </a:xfrm>
          </p:grpSpPr>
          <p:sp>
            <p:nvSpPr>
              <p:cNvPr id="469" name="Google Shape;469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pie">
                <a:avLst>
                  <a:gd name="adj1" fmla="val 8542986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1" name="Google Shape;471;p23"/>
            <p:cNvSpPr/>
            <p:nvPr/>
          </p:nvSpPr>
          <p:spPr>
            <a:xfrm>
              <a:off x="3969394" y="3104018"/>
              <a:ext cx="1205100" cy="390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30%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472" name="Google Shape;472;p23"/>
          <p:cNvGrpSpPr/>
          <p:nvPr/>
        </p:nvGrpSpPr>
        <p:grpSpPr>
          <a:xfrm>
            <a:off x="5523575" y="1220467"/>
            <a:ext cx="1504800" cy="2648664"/>
            <a:chOff x="5523575" y="1170530"/>
            <a:chExt cx="1504800" cy="2648664"/>
          </a:xfrm>
        </p:grpSpPr>
        <p:sp>
          <p:nvSpPr>
            <p:cNvPr id="473" name="Google Shape;473;p23"/>
            <p:cNvSpPr txBox="1"/>
            <p:nvPr/>
          </p:nvSpPr>
          <p:spPr>
            <a:xfrm>
              <a:off x="5523575" y="1170530"/>
              <a:ext cx="1504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Plan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74" name="Google Shape;474;p23"/>
            <p:cNvSpPr txBox="1"/>
            <p:nvPr/>
          </p:nvSpPr>
          <p:spPr>
            <a:xfrm>
              <a:off x="5523575" y="1523523"/>
              <a:ext cx="1504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475" name="Google Shape;475;p23"/>
            <p:cNvGrpSpPr/>
            <p:nvPr/>
          </p:nvGrpSpPr>
          <p:grpSpPr>
            <a:xfrm>
              <a:off x="5848356" y="2963957"/>
              <a:ext cx="855238" cy="855238"/>
              <a:chOff x="917775" y="1818900"/>
              <a:chExt cx="1505700" cy="1505700"/>
            </a:xfrm>
          </p:grpSpPr>
          <p:sp>
            <p:nvSpPr>
              <p:cNvPr id="476" name="Google Shape;476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pie">
                <a:avLst>
                  <a:gd name="adj1" fmla="val 12833213"/>
                  <a:gd name="adj2" fmla="val 1620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8" name="Google Shape;478;p23"/>
            <p:cNvSpPr/>
            <p:nvPr/>
          </p:nvSpPr>
          <p:spPr>
            <a:xfrm>
              <a:off x="5673425" y="2342018"/>
              <a:ext cx="1205100" cy="39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17%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479" name="Google Shape;479;p23"/>
          <p:cNvGrpSpPr/>
          <p:nvPr/>
        </p:nvGrpSpPr>
        <p:grpSpPr>
          <a:xfrm>
            <a:off x="7227606" y="2067359"/>
            <a:ext cx="1504800" cy="2632448"/>
            <a:chOff x="7227606" y="2017422"/>
            <a:chExt cx="1504800" cy="2632448"/>
          </a:xfrm>
        </p:grpSpPr>
        <p:sp>
          <p:nvSpPr>
            <p:cNvPr id="480" name="Google Shape;480;p23"/>
            <p:cNvSpPr txBox="1"/>
            <p:nvPr/>
          </p:nvSpPr>
          <p:spPr>
            <a:xfrm>
              <a:off x="7227606" y="3599978"/>
              <a:ext cx="1504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Start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81" name="Google Shape;481;p23"/>
            <p:cNvSpPr txBox="1"/>
            <p:nvPr/>
          </p:nvSpPr>
          <p:spPr>
            <a:xfrm>
              <a:off x="7227606" y="3952971"/>
              <a:ext cx="1504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beautiful planet we live 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482" name="Google Shape;482;p23"/>
            <p:cNvGrpSpPr/>
            <p:nvPr/>
          </p:nvGrpSpPr>
          <p:grpSpPr>
            <a:xfrm>
              <a:off x="7552387" y="2017422"/>
              <a:ext cx="855238" cy="855238"/>
              <a:chOff x="917775" y="1818900"/>
              <a:chExt cx="1505700" cy="1505700"/>
            </a:xfrm>
          </p:grpSpPr>
          <p:sp>
            <p:nvSpPr>
              <p:cNvPr id="483" name="Google Shape;483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3"/>
              <p:cNvSpPr/>
              <p:nvPr/>
            </p:nvSpPr>
            <p:spPr>
              <a:xfrm>
                <a:off x="917775" y="1818900"/>
                <a:ext cx="1505700" cy="1505700"/>
              </a:xfrm>
              <a:prstGeom prst="pie">
                <a:avLst>
                  <a:gd name="adj1" fmla="val 15012094"/>
                  <a:gd name="adj2" fmla="val 1620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5" name="Google Shape;485;p23"/>
            <p:cNvSpPr/>
            <p:nvPr/>
          </p:nvSpPr>
          <p:spPr>
            <a:xfrm>
              <a:off x="7377456" y="3104018"/>
              <a:ext cx="1205100" cy="390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5%</a:t>
              </a: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4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process</a:t>
            </a:r>
            <a:endParaRPr/>
          </a:p>
        </p:txBody>
      </p:sp>
      <p:grpSp>
        <p:nvGrpSpPr>
          <p:cNvPr id="491" name="Google Shape;491;p24"/>
          <p:cNvGrpSpPr/>
          <p:nvPr/>
        </p:nvGrpSpPr>
        <p:grpSpPr>
          <a:xfrm>
            <a:off x="2544619" y="2012695"/>
            <a:ext cx="2033750" cy="2689473"/>
            <a:chOff x="2544617" y="2012695"/>
            <a:chExt cx="2033750" cy="2689473"/>
          </a:xfrm>
        </p:grpSpPr>
        <p:grpSp>
          <p:nvGrpSpPr>
            <p:cNvPr id="492" name="Google Shape;492;p24"/>
            <p:cNvGrpSpPr/>
            <p:nvPr/>
          </p:nvGrpSpPr>
          <p:grpSpPr>
            <a:xfrm>
              <a:off x="2566937" y="2782950"/>
              <a:ext cx="1989110" cy="326752"/>
              <a:chOff x="2566941" y="2763524"/>
              <a:chExt cx="1989110" cy="326752"/>
            </a:xfrm>
          </p:grpSpPr>
          <p:grpSp>
            <p:nvGrpSpPr>
              <p:cNvPr id="493" name="Google Shape;493;p24"/>
              <p:cNvGrpSpPr/>
              <p:nvPr/>
            </p:nvGrpSpPr>
            <p:grpSpPr>
              <a:xfrm>
                <a:off x="3577445" y="2763524"/>
                <a:ext cx="978606" cy="326752"/>
                <a:chOff x="3558738" y="996481"/>
                <a:chExt cx="978606" cy="326752"/>
              </a:xfrm>
            </p:grpSpPr>
            <p:sp>
              <p:nvSpPr>
                <p:cNvPr id="494" name="Google Shape;494;p24"/>
                <p:cNvSpPr/>
                <p:nvPr/>
              </p:nvSpPr>
              <p:spPr>
                <a:xfrm>
                  <a:off x="3558738" y="996481"/>
                  <a:ext cx="326752" cy="326752"/>
                </a:xfrm>
                <a:prstGeom prst="rect">
                  <a:avLst/>
                </a:prstGeom>
                <a:solidFill>
                  <a:srgbClr val="3E434E">
                    <a:alpha val="41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24"/>
                <p:cNvSpPr/>
                <p:nvPr/>
              </p:nvSpPr>
              <p:spPr>
                <a:xfrm>
                  <a:off x="3884717" y="996481"/>
                  <a:ext cx="326752" cy="326752"/>
                </a:xfrm>
                <a:prstGeom prst="rect">
                  <a:avLst/>
                </a:prstGeom>
                <a:solidFill>
                  <a:srgbClr val="3E434E">
                    <a:alpha val="68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24"/>
                <p:cNvSpPr/>
                <p:nvPr/>
              </p:nvSpPr>
              <p:spPr>
                <a:xfrm>
                  <a:off x="4210592" y="996481"/>
                  <a:ext cx="326752" cy="32675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7" name="Google Shape;497;p24"/>
              <p:cNvGrpSpPr/>
              <p:nvPr/>
            </p:nvGrpSpPr>
            <p:grpSpPr>
              <a:xfrm>
                <a:off x="2566941" y="2763524"/>
                <a:ext cx="978606" cy="326752"/>
                <a:chOff x="2509899" y="996481"/>
                <a:chExt cx="978606" cy="326752"/>
              </a:xfrm>
            </p:grpSpPr>
            <p:sp>
              <p:nvSpPr>
                <p:cNvPr id="498" name="Google Shape;498;p24"/>
                <p:cNvSpPr/>
                <p:nvPr/>
              </p:nvSpPr>
              <p:spPr>
                <a:xfrm>
                  <a:off x="2509899" y="996481"/>
                  <a:ext cx="326752" cy="326752"/>
                </a:xfrm>
                <a:prstGeom prst="rect">
                  <a:avLst/>
                </a:prstGeom>
                <a:solidFill>
                  <a:srgbClr val="6C8486">
                    <a:alpha val="572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24"/>
                <p:cNvSpPr/>
                <p:nvPr/>
              </p:nvSpPr>
              <p:spPr>
                <a:xfrm>
                  <a:off x="2835878" y="996481"/>
                  <a:ext cx="326752" cy="326752"/>
                </a:xfrm>
                <a:prstGeom prst="rect">
                  <a:avLst/>
                </a:prstGeom>
                <a:solidFill>
                  <a:srgbClr val="6C8486">
                    <a:alpha val="786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24"/>
                <p:cNvSpPr/>
                <p:nvPr/>
              </p:nvSpPr>
              <p:spPr>
                <a:xfrm>
                  <a:off x="3161753" y="996481"/>
                  <a:ext cx="326752" cy="326752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01" name="Google Shape;501;p24"/>
            <p:cNvGrpSpPr/>
            <p:nvPr/>
          </p:nvGrpSpPr>
          <p:grpSpPr>
            <a:xfrm>
              <a:off x="2544617" y="3292257"/>
              <a:ext cx="2033750" cy="315989"/>
              <a:chOff x="676005" y="2455859"/>
              <a:chExt cx="2033750" cy="315989"/>
            </a:xfrm>
          </p:grpSpPr>
          <p:grpSp>
            <p:nvGrpSpPr>
              <p:cNvPr id="502" name="Google Shape;502;p24"/>
              <p:cNvGrpSpPr/>
              <p:nvPr/>
            </p:nvGrpSpPr>
            <p:grpSpPr>
              <a:xfrm rot="10800000">
                <a:off x="676005" y="2455859"/>
                <a:ext cx="2033750" cy="305425"/>
                <a:chOff x="522942" y="2314325"/>
                <a:chExt cx="2033750" cy="305425"/>
              </a:xfrm>
            </p:grpSpPr>
            <p:sp>
              <p:nvSpPr>
                <p:cNvPr id="503" name="Google Shape;503;p24"/>
                <p:cNvSpPr/>
                <p:nvPr/>
              </p:nvSpPr>
              <p:spPr>
                <a:xfrm rot="5400000">
                  <a:off x="1399867" y="1460525"/>
                  <a:ext cx="279900" cy="1987500"/>
                </a:xfrm>
                <a:prstGeom prst="leftBrace">
                  <a:avLst>
                    <a:gd name="adj1" fmla="val 50000"/>
                    <a:gd name="adj2" fmla="val 50000"/>
                  </a:avLst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04" name="Google Shape;504;p24"/>
                <p:cNvGrpSpPr/>
                <p:nvPr/>
              </p:nvGrpSpPr>
              <p:grpSpPr>
                <a:xfrm>
                  <a:off x="522942" y="2571750"/>
                  <a:ext cx="2033750" cy="48000"/>
                  <a:chOff x="522942" y="2571750"/>
                  <a:chExt cx="2033750" cy="48000"/>
                </a:xfrm>
              </p:grpSpPr>
              <p:sp>
                <p:nvSpPr>
                  <p:cNvPr id="505" name="Google Shape;505;p24"/>
                  <p:cNvSpPr/>
                  <p:nvPr/>
                </p:nvSpPr>
                <p:spPr>
                  <a:xfrm>
                    <a:off x="2508692" y="2571750"/>
                    <a:ext cx="48000" cy="4800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24"/>
                  <p:cNvSpPr/>
                  <p:nvPr/>
                </p:nvSpPr>
                <p:spPr>
                  <a:xfrm>
                    <a:off x="522942" y="2571750"/>
                    <a:ext cx="48000" cy="4800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07" name="Google Shape;507;p24"/>
              <p:cNvSpPr/>
              <p:nvPr/>
            </p:nvSpPr>
            <p:spPr>
              <a:xfrm rot="10800000">
                <a:off x="1668880" y="2723848"/>
                <a:ext cx="48000" cy="480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8" name="Google Shape;508;p24"/>
            <p:cNvSpPr txBox="1"/>
            <p:nvPr/>
          </p:nvSpPr>
          <p:spPr>
            <a:xfrm>
              <a:off x="2592792" y="3664762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Research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09" name="Google Shape;509;p24"/>
            <p:cNvSpPr txBox="1"/>
            <p:nvPr/>
          </p:nvSpPr>
          <p:spPr>
            <a:xfrm>
              <a:off x="2592792" y="4005268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and the fourth-largest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0" name="Google Shape;510;p24"/>
            <p:cNvSpPr/>
            <p:nvPr/>
          </p:nvSpPr>
          <p:spPr>
            <a:xfrm flipH="1">
              <a:off x="3268842" y="2012695"/>
              <a:ext cx="5853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511" name="Google Shape;511;p24"/>
          <p:cNvGrpSpPr/>
          <p:nvPr/>
        </p:nvGrpSpPr>
        <p:grpSpPr>
          <a:xfrm>
            <a:off x="523606" y="1174300"/>
            <a:ext cx="2033750" cy="2705657"/>
            <a:chOff x="523605" y="1174300"/>
            <a:chExt cx="2033750" cy="2705657"/>
          </a:xfrm>
        </p:grpSpPr>
        <p:grpSp>
          <p:nvGrpSpPr>
            <p:cNvPr id="512" name="Google Shape;512;p24"/>
            <p:cNvGrpSpPr/>
            <p:nvPr/>
          </p:nvGrpSpPr>
          <p:grpSpPr>
            <a:xfrm>
              <a:off x="545925" y="2782950"/>
              <a:ext cx="1989110" cy="326752"/>
              <a:chOff x="545934" y="2763524"/>
              <a:chExt cx="1989110" cy="326752"/>
            </a:xfrm>
          </p:grpSpPr>
          <p:grpSp>
            <p:nvGrpSpPr>
              <p:cNvPr id="513" name="Google Shape;513;p24"/>
              <p:cNvGrpSpPr/>
              <p:nvPr/>
            </p:nvGrpSpPr>
            <p:grpSpPr>
              <a:xfrm>
                <a:off x="1556438" y="2763524"/>
                <a:ext cx="978606" cy="326752"/>
                <a:chOff x="1461060" y="996481"/>
                <a:chExt cx="978606" cy="326752"/>
              </a:xfrm>
            </p:grpSpPr>
            <p:sp>
              <p:nvSpPr>
                <p:cNvPr id="514" name="Google Shape;514;p24"/>
                <p:cNvSpPr/>
                <p:nvPr/>
              </p:nvSpPr>
              <p:spPr>
                <a:xfrm>
                  <a:off x="1461060" y="996481"/>
                  <a:ext cx="326752" cy="326752"/>
                </a:xfrm>
                <a:prstGeom prst="rect">
                  <a:avLst/>
                </a:prstGeom>
                <a:solidFill>
                  <a:srgbClr val="9EB8BA">
                    <a:alpha val="47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24"/>
                <p:cNvSpPr/>
                <p:nvPr/>
              </p:nvSpPr>
              <p:spPr>
                <a:xfrm>
                  <a:off x="1787038" y="996481"/>
                  <a:ext cx="326752" cy="326752"/>
                </a:xfrm>
                <a:prstGeom prst="rect">
                  <a:avLst/>
                </a:prstGeom>
                <a:solidFill>
                  <a:srgbClr val="9EB8BA">
                    <a:alpha val="7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24"/>
                <p:cNvSpPr/>
                <p:nvPr/>
              </p:nvSpPr>
              <p:spPr>
                <a:xfrm>
                  <a:off x="2112914" y="996481"/>
                  <a:ext cx="326752" cy="326752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7" name="Google Shape;517;p24"/>
              <p:cNvGrpSpPr/>
              <p:nvPr/>
            </p:nvGrpSpPr>
            <p:grpSpPr>
              <a:xfrm>
                <a:off x="545934" y="2763524"/>
                <a:ext cx="978606" cy="326752"/>
                <a:chOff x="412220" y="996481"/>
                <a:chExt cx="978606" cy="326752"/>
              </a:xfrm>
            </p:grpSpPr>
            <p:sp>
              <p:nvSpPr>
                <p:cNvPr id="518" name="Google Shape;518;p24"/>
                <p:cNvSpPr/>
                <p:nvPr/>
              </p:nvSpPr>
              <p:spPr>
                <a:xfrm>
                  <a:off x="412220" y="996481"/>
                  <a:ext cx="326752" cy="326752"/>
                </a:xfrm>
                <a:prstGeom prst="rect">
                  <a:avLst/>
                </a:prstGeom>
                <a:solidFill>
                  <a:srgbClr val="CEDADD">
                    <a:alpha val="494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4"/>
                <p:cNvSpPr/>
                <p:nvPr/>
              </p:nvSpPr>
              <p:spPr>
                <a:xfrm>
                  <a:off x="738199" y="996481"/>
                  <a:ext cx="326752" cy="326752"/>
                </a:xfrm>
                <a:prstGeom prst="rect">
                  <a:avLst/>
                </a:prstGeom>
                <a:solidFill>
                  <a:srgbClr val="CEDADD">
                    <a:alpha val="760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24"/>
                <p:cNvSpPr/>
                <p:nvPr/>
              </p:nvSpPr>
              <p:spPr>
                <a:xfrm>
                  <a:off x="1064075" y="996481"/>
                  <a:ext cx="326752" cy="326752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1" name="Google Shape;521;p24"/>
            <p:cNvGrpSpPr/>
            <p:nvPr/>
          </p:nvGrpSpPr>
          <p:grpSpPr>
            <a:xfrm>
              <a:off x="523605" y="2284407"/>
              <a:ext cx="2033750" cy="315989"/>
              <a:chOff x="523605" y="2303459"/>
              <a:chExt cx="2033750" cy="315989"/>
            </a:xfrm>
          </p:grpSpPr>
          <p:grpSp>
            <p:nvGrpSpPr>
              <p:cNvPr id="522" name="Google Shape;522;p24"/>
              <p:cNvGrpSpPr/>
              <p:nvPr/>
            </p:nvGrpSpPr>
            <p:grpSpPr>
              <a:xfrm>
                <a:off x="523605" y="2314023"/>
                <a:ext cx="2033750" cy="305425"/>
                <a:chOff x="522942" y="2314325"/>
                <a:chExt cx="2033750" cy="305425"/>
              </a:xfrm>
            </p:grpSpPr>
            <p:sp>
              <p:nvSpPr>
                <p:cNvPr id="523" name="Google Shape;523;p24"/>
                <p:cNvSpPr/>
                <p:nvPr/>
              </p:nvSpPr>
              <p:spPr>
                <a:xfrm rot="5400000">
                  <a:off x="1399867" y="1460525"/>
                  <a:ext cx="279900" cy="1987500"/>
                </a:xfrm>
                <a:prstGeom prst="leftBrace">
                  <a:avLst>
                    <a:gd name="adj1" fmla="val 50000"/>
                    <a:gd name="adj2" fmla="val 50000"/>
                  </a:avLst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24" name="Google Shape;524;p24"/>
                <p:cNvGrpSpPr/>
                <p:nvPr/>
              </p:nvGrpSpPr>
              <p:grpSpPr>
                <a:xfrm>
                  <a:off x="522942" y="2571750"/>
                  <a:ext cx="2033750" cy="48000"/>
                  <a:chOff x="522942" y="2571750"/>
                  <a:chExt cx="2033750" cy="48000"/>
                </a:xfrm>
              </p:grpSpPr>
              <p:sp>
                <p:nvSpPr>
                  <p:cNvPr id="525" name="Google Shape;525;p24"/>
                  <p:cNvSpPr/>
                  <p:nvPr/>
                </p:nvSpPr>
                <p:spPr>
                  <a:xfrm>
                    <a:off x="2508692" y="2571750"/>
                    <a:ext cx="48000" cy="4800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24"/>
                  <p:cNvSpPr/>
                  <p:nvPr/>
                </p:nvSpPr>
                <p:spPr>
                  <a:xfrm>
                    <a:off x="522942" y="2571750"/>
                    <a:ext cx="48000" cy="4800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27" name="Google Shape;527;p24"/>
              <p:cNvSpPr/>
              <p:nvPr/>
            </p:nvSpPr>
            <p:spPr>
              <a:xfrm>
                <a:off x="1516480" y="2303459"/>
                <a:ext cx="48000" cy="480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8" name="Google Shape;528;p24"/>
            <p:cNvSpPr txBox="1"/>
            <p:nvPr/>
          </p:nvSpPr>
          <p:spPr>
            <a:xfrm>
              <a:off x="571767" y="1174300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Start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29" name="Google Shape;529;p24"/>
            <p:cNvSpPr txBox="1"/>
            <p:nvPr/>
          </p:nvSpPr>
          <p:spPr>
            <a:xfrm>
              <a:off x="571767" y="1514805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Sun. It is the planet we all live 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0" name="Google Shape;530;p24"/>
            <p:cNvSpPr/>
            <p:nvPr/>
          </p:nvSpPr>
          <p:spPr>
            <a:xfrm flipH="1">
              <a:off x="1247830" y="3292257"/>
              <a:ext cx="5853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531" name="Google Shape;531;p24"/>
          <p:cNvGrpSpPr/>
          <p:nvPr/>
        </p:nvGrpSpPr>
        <p:grpSpPr>
          <a:xfrm>
            <a:off x="4565631" y="1174300"/>
            <a:ext cx="2033750" cy="2705657"/>
            <a:chOff x="4565630" y="1174300"/>
            <a:chExt cx="2033750" cy="2705657"/>
          </a:xfrm>
        </p:grpSpPr>
        <p:grpSp>
          <p:nvGrpSpPr>
            <p:cNvPr id="532" name="Google Shape;532;p24"/>
            <p:cNvGrpSpPr/>
            <p:nvPr/>
          </p:nvGrpSpPr>
          <p:grpSpPr>
            <a:xfrm>
              <a:off x="4587949" y="2782950"/>
              <a:ext cx="1989110" cy="326752"/>
              <a:chOff x="4587949" y="2763524"/>
              <a:chExt cx="1989110" cy="326752"/>
            </a:xfrm>
          </p:grpSpPr>
          <p:grpSp>
            <p:nvGrpSpPr>
              <p:cNvPr id="533" name="Google Shape;533;p24"/>
              <p:cNvGrpSpPr/>
              <p:nvPr/>
            </p:nvGrpSpPr>
            <p:grpSpPr>
              <a:xfrm>
                <a:off x="5598452" y="2763524"/>
                <a:ext cx="978606" cy="326752"/>
                <a:chOff x="5656416" y="996481"/>
                <a:chExt cx="978606" cy="326752"/>
              </a:xfrm>
            </p:grpSpPr>
            <p:sp>
              <p:nvSpPr>
                <p:cNvPr id="534" name="Google Shape;534;p24"/>
                <p:cNvSpPr/>
                <p:nvPr/>
              </p:nvSpPr>
              <p:spPr>
                <a:xfrm>
                  <a:off x="5656416" y="996481"/>
                  <a:ext cx="326752" cy="326752"/>
                </a:xfrm>
                <a:prstGeom prst="rect">
                  <a:avLst/>
                </a:prstGeom>
                <a:solidFill>
                  <a:srgbClr val="9EB8BA">
                    <a:alpha val="47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24"/>
                <p:cNvSpPr/>
                <p:nvPr/>
              </p:nvSpPr>
              <p:spPr>
                <a:xfrm>
                  <a:off x="5982395" y="996481"/>
                  <a:ext cx="326752" cy="326752"/>
                </a:xfrm>
                <a:prstGeom prst="rect">
                  <a:avLst/>
                </a:prstGeom>
                <a:solidFill>
                  <a:srgbClr val="9EB8BA">
                    <a:alpha val="729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24"/>
                <p:cNvSpPr/>
                <p:nvPr/>
              </p:nvSpPr>
              <p:spPr>
                <a:xfrm>
                  <a:off x="6308270" y="996481"/>
                  <a:ext cx="326752" cy="326752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7" name="Google Shape;537;p24"/>
              <p:cNvGrpSpPr/>
              <p:nvPr/>
            </p:nvGrpSpPr>
            <p:grpSpPr>
              <a:xfrm>
                <a:off x="4587949" y="2763524"/>
                <a:ext cx="978606" cy="326752"/>
                <a:chOff x="4607577" y="996481"/>
                <a:chExt cx="978606" cy="326752"/>
              </a:xfrm>
            </p:grpSpPr>
            <p:sp>
              <p:nvSpPr>
                <p:cNvPr id="538" name="Google Shape;538;p24"/>
                <p:cNvSpPr/>
                <p:nvPr/>
              </p:nvSpPr>
              <p:spPr>
                <a:xfrm>
                  <a:off x="4607577" y="996481"/>
                  <a:ext cx="326752" cy="326752"/>
                </a:xfrm>
                <a:prstGeom prst="rect">
                  <a:avLst/>
                </a:prstGeom>
                <a:solidFill>
                  <a:srgbClr val="CEDADD">
                    <a:alpha val="494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24"/>
                <p:cNvSpPr/>
                <p:nvPr/>
              </p:nvSpPr>
              <p:spPr>
                <a:xfrm>
                  <a:off x="4933556" y="996481"/>
                  <a:ext cx="326752" cy="326752"/>
                </a:xfrm>
                <a:prstGeom prst="rect">
                  <a:avLst/>
                </a:prstGeom>
                <a:solidFill>
                  <a:srgbClr val="CEDADD">
                    <a:alpha val="760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24"/>
                <p:cNvSpPr/>
                <p:nvPr/>
              </p:nvSpPr>
              <p:spPr>
                <a:xfrm>
                  <a:off x="5259431" y="996481"/>
                  <a:ext cx="326752" cy="326752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41" name="Google Shape;541;p24"/>
            <p:cNvGrpSpPr/>
            <p:nvPr/>
          </p:nvGrpSpPr>
          <p:grpSpPr>
            <a:xfrm>
              <a:off x="4565630" y="2284407"/>
              <a:ext cx="2033750" cy="315989"/>
              <a:chOff x="523605" y="2303459"/>
              <a:chExt cx="2033750" cy="315989"/>
            </a:xfrm>
          </p:grpSpPr>
          <p:grpSp>
            <p:nvGrpSpPr>
              <p:cNvPr id="542" name="Google Shape;542;p24"/>
              <p:cNvGrpSpPr/>
              <p:nvPr/>
            </p:nvGrpSpPr>
            <p:grpSpPr>
              <a:xfrm>
                <a:off x="523605" y="2314023"/>
                <a:ext cx="2033750" cy="305425"/>
                <a:chOff x="522942" y="2314325"/>
                <a:chExt cx="2033750" cy="305425"/>
              </a:xfrm>
            </p:grpSpPr>
            <p:sp>
              <p:nvSpPr>
                <p:cNvPr id="543" name="Google Shape;543;p24"/>
                <p:cNvSpPr/>
                <p:nvPr/>
              </p:nvSpPr>
              <p:spPr>
                <a:xfrm rot="5400000">
                  <a:off x="1399867" y="1460525"/>
                  <a:ext cx="279900" cy="1987500"/>
                </a:xfrm>
                <a:prstGeom prst="leftBrace">
                  <a:avLst>
                    <a:gd name="adj1" fmla="val 50000"/>
                    <a:gd name="adj2" fmla="val 50000"/>
                  </a:avLst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44" name="Google Shape;544;p24"/>
                <p:cNvGrpSpPr/>
                <p:nvPr/>
              </p:nvGrpSpPr>
              <p:grpSpPr>
                <a:xfrm>
                  <a:off x="522942" y="2571750"/>
                  <a:ext cx="2033750" cy="48000"/>
                  <a:chOff x="522942" y="2571750"/>
                  <a:chExt cx="2033750" cy="48000"/>
                </a:xfrm>
              </p:grpSpPr>
              <p:sp>
                <p:nvSpPr>
                  <p:cNvPr id="545" name="Google Shape;545;p24"/>
                  <p:cNvSpPr/>
                  <p:nvPr/>
                </p:nvSpPr>
                <p:spPr>
                  <a:xfrm>
                    <a:off x="2508692" y="2571750"/>
                    <a:ext cx="48000" cy="4800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6" name="Google Shape;546;p24"/>
                  <p:cNvSpPr/>
                  <p:nvPr/>
                </p:nvSpPr>
                <p:spPr>
                  <a:xfrm>
                    <a:off x="522942" y="2571750"/>
                    <a:ext cx="48000" cy="4800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47" name="Google Shape;547;p24"/>
              <p:cNvSpPr/>
              <p:nvPr/>
            </p:nvSpPr>
            <p:spPr>
              <a:xfrm>
                <a:off x="1516480" y="2303459"/>
                <a:ext cx="48000" cy="480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8" name="Google Shape;548;p24"/>
            <p:cNvSpPr txBox="1"/>
            <p:nvPr/>
          </p:nvSpPr>
          <p:spPr>
            <a:xfrm>
              <a:off x="4613801" y="1174300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Design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9" name="Google Shape;549;p24"/>
            <p:cNvSpPr txBox="1"/>
            <p:nvPr/>
          </p:nvSpPr>
          <p:spPr>
            <a:xfrm>
              <a:off x="4613801" y="1514805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0" name="Google Shape;550;p24"/>
            <p:cNvSpPr/>
            <p:nvPr/>
          </p:nvSpPr>
          <p:spPr>
            <a:xfrm flipH="1">
              <a:off x="5289854" y="3292257"/>
              <a:ext cx="5853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551" name="Google Shape;551;p24"/>
          <p:cNvGrpSpPr/>
          <p:nvPr/>
        </p:nvGrpSpPr>
        <p:grpSpPr>
          <a:xfrm>
            <a:off x="6586644" y="2012695"/>
            <a:ext cx="2033750" cy="2689473"/>
            <a:chOff x="6586642" y="2012695"/>
            <a:chExt cx="2033750" cy="2689473"/>
          </a:xfrm>
        </p:grpSpPr>
        <p:grpSp>
          <p:nvGrpSpPr>
            <p:cNvPr id="552" name="Google Shape;552;p24"/>
            <p:cNvGrpSpPr/>
            <p:nvPr/>
          </p:nvGrpSpPr>
          <p:grpSpPr>
            <a:xfrm>
              <a:off x="6608962" y="2782950"/>
              <a:ext cx="1989110" cy="326752"/>
              <a:chOff x="6608956" y="2763524"/>
              <a:chExt cx="1989110" cy="326752"/>
            </a:xfrm>
          </p:grpSpPr>
          <p:grpSp>
            <p:nvGrpSpPr>
              <p:cNvPr id="553" name="Google Shape;553;p24"/>
              <p:cNvGrpSpPr/>
              <p:nvPr/>
            </p:nvGrpSpPr>
            <p:grpSpPr>
              <a:xfrm>
                <a:off x="7619459" y="2763524"/>
                <a:ext cx="978606" cy="326752"/>
                <a:chOff x="7754094" y="996481"/>
                <a:chExt cx="978606" cy="326752"/>
              </a:xfrm>
            </p:grpSpPr>
            <p:sp>
              <p:nvSpPr>
                <p:cNvPr id="554" name="Google Shape;554;p24"/>
                <p:cNvSpPr/>
                <p:nvPr/>
              </p:nvSpPr>
              <p:spPr>
                <a:xfrm>
                  <a:off x="7754094" y="996481"/>
                  <a:ext cx="326752" cy="326752"/>
                </a:xfrm>
                <a:prstGeom prst="rect">
                  <a:avLst/>
                </a:prstGeom>
                <a:solidFill>
                  <a:srgbClr val="3E434E">
                    <a:alpha val="41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24"/>
                <p:cNvSpPr/>
                <p:nvPr/>
              </p:nvSpPr>
              <p:spPr>
                <a:xfrm>
                  <a:off x="8080073" y="996481"/>
                  <a:ext cx="326752" cy="326752"/>
                </a:xfrm>
                <a:prstGeom prst="rect">
                  <a:avLst/>
                </a:prstGeom>
                <a:solidFill>
                  <a:srgbClr val="3E434E">
                    <a:alpha val="68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4"/>
                <p:cNvSpPr/>
                <p:nvPr/>
              </p:nvSpPr>
              <p:spPr>
                <a:xfrm>
                  <a:off x="8405948" y="996481"/>
                  <a:ext cx="326752" cy="326752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7" name="Google Shape;557;p24"/>
              <p:cNvGrpSpPr/>
              <p:nvPr/>
            </p:nvGrpSpPr>
            <p:grpSpPr>
              <a:xfrm>
                <a:off x="6608956" y="2763524"/>
                <a:ext cx="978606" cy="326752"/>
                <a:chOff x="6705255" y="996481"/>
                <a:chExt cx="978606" cy="326752"/>
              </a:xfrm>
            </p:grpSpPr>
            <p:sp>
              <p:nvSpPr>
                <p:cNvPr id="558" name="Google Shape;558;p24"/>
                <p:cNvSpPr/>
                <p:nvPr/>
              </p:nvSpPr>
              <p:spPr>
                <a:xfrm>
                  <a:off x="6705255" y="996481"/>
                  <a:ext cx="326752" cy="326752"/>
                </a:xfrm>
                <a:prstGeom prst="rect">
                  <a:avLst/>
                </a:prstGeom>
                <a:solidFill>
                  <a:srgbClr val="6C8486">
                    <a:alpha val="572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4"/>
                <p:cNvSpPr/>
                <p:nvPr/>
              </p:nvSpPr>
              <p:spPr>
                <a:xfrm>
                  <a:off x="7031234" y="996481"/>
                  <a:ext cx="326752" cy="326752"/>
                </a:xfrm>
                <a:prstGeom prst="rect">
                  <a:avLst/>
                </a:prstGeom>
                <a:solidFill>
                  <a:srgbClr val="6C8486">
                    <a:alpha val="786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4"/>
                <p:cNvSpPr/>
                <p:nvPr/>
              </p:nvSpPr>
              <p:spPr>
                <a:xfrm>
                  <a:off x="7357109" y="996481"/>
                  <a:ext cx="326752" cy="326752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61" name="Google Shape;561;p24"/>
            <p:cNvGrpSpPr/>
            <p:nvPr/>
          </p:nvGrpSpPr>
          <p:grpSpPr>
            <a:xfrm>
              <a:off x="6586642" y="3292257"/>
              <a:ext cx="2033750" cy="315989"/>
              <a:chOff x="676005" y="2455859"/>
              <a:chExt cx="2033750" cy="315989"/>
            </a:xfrm>
          </p:grpSpPr>
          <p:grpSp>
            <p:nvGrpSpPr>
              <p:cNvPr id="562" name="Google Shape;562;p24"/>
              <p:cNvGrpSpPr/>
              <p:nvPr/>
            </p:nvGrpSpPr>
            <p:grpSpPr>
              <a:xfrm rot="10800000">
                <a:off x="676005" y="2455859"/>
                <a:ext cx="2033750" cy="305425"/>
                <a:chOff x="522942" y="2314325"/>
                <a:chExt cx="2033750" cy="305425"/>
              </a:xfrm>
            </p:grpSpPr>
            <p:sp>
              <p:nvSpPr>
                <p:cNvPr id="563" name="Google Shape;563;p24"/>
                <p:cNvSpPr/>
                <p:nvPr/>
              </p:nvSpPr>
              <p:spPr>
                <a:xfrm rot="5400000">
                  <a:off x="1399867" y="1460525"/>
                  <a:ext cx="279900" cy="1987500"/>
                </a:xfrm>
                <a:prstGeom prst="leftBrace">
                  <a:avLst>
                    <a:gd name="adj1" fmla="val 50000"/>
                    <a:gd name="adj2" fmla="val 50000"/>
                  </a:avLst>
                </a:prstGeom>
                <a:noFill/>
                <a:ln w="952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64" name="Google Shape;564;p24"/>
                <p:cNvGrpSpPr/>
                <p:nvPr/>
              </p:nvGrpSpPr>
              <p:grpSpPr>
                <a:xfrm>
                  <a:off x="522942" y="2571750"/>
                  <a:ext cx="2033750" cy="48000"/>
                  <a:chOff x="522942" y="2571750"/>
                  <a:chExt cx="2033750" cy="48000"/>
                </a:xfrm>
              </p:grpSpPr>
              <p:sp>
                <p:nvSpPr>
                  <p:cNvPr id="565" name="Google Shape;565;p24"/>
                  <p:cNvSpPr/>
                  <p:nvPr/>
                </p:nvSpPr>
                <p:spPr>
                  <a:xfrm>
                    <a:off x="2508692" y="2571750"/>
                    <a:ext cx="48000" cy="4800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24"/>
                  <p:cNvSpPr/>
                  <p:nvPr/>
                </p:nvSpPr>
                <p:spPr>
                  <a:xfrm>
                    <a:off x="522942" y="2571750"/>
                    <a:ext cx="48000" cy="48000"/>
                  </a:xfrm>
                  <a:prstGeom prst="rec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67" name="Google Shape;567;p24"/>
              <p:cNvSpPr/>
              <p:nvPr/>
            </p:nvSpPr>
            <p:spPr>
              <a:xfrm rot="10800000">
                <a:off x="1668880" y="2723848"/>
                <a:ext cx="48000" cy="480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8" name="Google Shape;568;p24"/>
            <p:cNvSpPr txBox="1"/>
            <p:nvPr/>
          </p:nvSpPr>
          <p:spPr>
            <a:xfrm>
              <a:off x="6634817" y="3664762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Develop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69" name="Google Shape;569;p24"/>
            <p:cNvSpPr txBox="1"/>
            <p:nvPr/>
          </p:nvSpPr>
          <p:spPr>
            <a:xfrm>
              <a:off x="6634817" y="4005268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one of the biggest planets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70" name="Google Shape;570;p24"/>
            <p:cNvSpPr/>
            <p:nvPr/>
          </p:nvSpPr>
          <p:spPr>
            <a:xfrm flipH="1">
              <a:off x="7310867" y="2012695"/>
              <a:ext cx="585300" cy="587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sz="26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25"/>
          <p:cNvGrpSpPr/>
          <p:nvPr/>
        </p:nvGrpSpPr>
        <p:grpSpPr>
          <a:xfrm>
            <a:off x="487774" y="1167485"/>
            <a:ext cx="3518688" cy="3518688"/>
            <a:chOff x="487774" y="1167485"/>
            <a:chExt cx="3518688" cy="3518688"/>
          </a:xfrm>
        </p:grpSpPr>
        <p:grpSp>
          <p:nvGrpSpPr>
            <p:cNvPr id="576" name="Google Shape;576;p25"/>
            <p:cNvGrpSpPr/>
            <p:nvPr/>
          </p:nvGrpSpPr>
          <p:grpSpPr>
            <a:xfrm>
              <a:off x="612659" y="1277664"/>
              <a:ext cx="3298420" cy="3298420"/>
              <a:chOff x="564118" y="1255821"/>
              <a:chExt cx="3413100" cy="3413100"/>
            </a:xfrm>
          </p:grpSpPr>
          <p:sp>
            <p:nvSpPr>
              <p:cNvPr id="577" name="Google Shape;577;p25"/>
              <p:cNvSpPr/>
              <p:nvPr/>
            </p:nvSpPr>
            <p:spPr>
              <a:xfrm>
                <a:off x="564118" y="1255821"/>
                <a:ext cx="3413100" cy="3413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8" name="Google Shape;578;p25"/>
              <p:cNvGrpSpPr/>
              <p:nvPr/>
            </p:nvGrpSpPr>
            <p:grpSpPr>
              <a:xfrm rot="5400000">
                <a:off x="1472541" y="1307149"/>
                <a:ext cx="1493598" cy="3310443"/>
                <a:chOff x="1524826" y="1367052"/>
                <a:chExt cx="1493598" cy="3310443"/>
              </a:xfrm>
            </p:grpSpPr>
            <p:sp>
              <p:nvSpPr>
                <p:cNvPr id="579" name="Google Shape;579;p25"/>
                <p:cNvSpPr/>
                <p:nvPr/>
              </p:nvSpPr>
              <p:spPr>
                <a:xfrm>
                  <a:off x="1524826" y="1367052"/>
                  <a:ext cx="1493598" cy="2097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235" h="123900" extrusionOk="0">
                      <a:moveTo>
                        <a:pt x="44191" y="36731"/>
                      </a:moveTo>
                      <a:cubicBezTo>
                        <a:pt x="48020" y="36731"/>
                        <a:pt x="51110" y="39856"/>
                        <a:pt x="51110" y="43753"/>
                      </a:cubicBezTo>
                      <a:cubicBezTo>
                        <a:pt x="51110" y="47969"/>
                        <a:pt x="47667" y="50773"/>
                        <a:pt x="44065" y="50773"/>
                      </a:cubicBezTo>
                      <a:cubicBezTo>
                        <a:pt x="42342" y="50773"/>
                        <a:pt x="40583" y="50131"/>
                        <a:pt x="39147" y="48695"/>
                      </a:cubicBezTo>
                      <a:cubicBezTo>
                        <a:pt x="34710" y="44258"/>
                        <a:pt x="37855" y="36732"/>
                        <a:pt x="44089" y="36732"/>
                      </a:cubicBezTo>
                      <a:cubicBezTo>
                        <a:pt x="44123" y="36732"/>
                        <a:pt x="44157" y="36731"/>
                        <a:pt x="44191" y="36731"/>
                      </a:cubicBezTo>
                      <a:close/>
                      <a:moveTo>
                        <a:pt x="44089" y="1"/>
                      </a:moveTo>
                      <a:cubicBezTo>
                        <a:pt x="43893" y="1"/>
                        <a:pt x="43696" y="113"/>
                        <a:pt x="43584" y="338"/>
                      </a:cubicBezTo>
                      <a:cubicBezTo>
                        <a:pt x="39933" y="9268"/>
                        <a:pt x="26004" y="39372"/>
                        <a:pt x="337" y="51840"/>
                      </a:cubicBezTo>
                      <a:cubicBezTo>
                        <a:pt x="169" y="51953"/>
                        <a:pt x="113" y="52065"/>
                        <a:pt x="56" y="52177"/>
                      </a:cubicBezTo>
                      <a:cubicBezTo>
                        <a:pt x="0" y="52346"/>
                        <a:pt x="56" y="52514"/>
                        <a:pt x="113" y="52627"/>
                      </a:cubicBezTo>
                      <a:cubicBezTo>
                        <a:pt x="281" y="52908"/>
                        <a:pt x="18534" y="81608"/>
                        <a:pt x="18984" y="123394"/>
                      </a:cubicBezTo>
                      <a:cubicBezTo>
                        <a:pt x="18984" y="123675"/>
                        <a:pt x="19265" y="123900"/>
                        <a:pt x="19545" y="123900"/>
                      </a:cubicBezTo>
                      <a:lnTo>
                        <a:pt x="68633" y="123900"/>
                      </a:lnTo>
                      <a:cubicBezTo>
                        <a:pt x="68970" y="123900"/>
                        <a:pt x="69195" y="123675"/>
                        <a:pt x="69195" y="123394"/>
                      </a:cubicBezTo>
                      <a:cubicBezTo>
                        <a:pt x="69644" y="81664"/>
                        <a:pt x="87897" y="52908"/>
                        <a:pt x="88066" y="52627"/>
                      </a:cubicBezTo>
                      <a:cubicBezTo>
                        <a:pt x="88234" y="52346"/>
                        <a:pt x="88122" y="52009"/>
                        <a:pt x="87841" y="51840"/>
                      </a:cubicBezTo>
                      <a:cubicBezTo>
                        <a:pt x="62174" y="39372"/>
                        <a:pt x="48302" y="9268"/>
                        <a:pt x="44595" y="338"/>
                      </a:cubicBezTo>
                      <a:cubicBezTo>
                        <a:pt x="44482" y="113"/>
                        <a:pt x="44286" y="1"/>
                        <a:pt x="440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5"/>
                <p:cNvSpPr/>
                <p:nvPr/>
              </p:nvSpPr>
              <p:spPr>
                <a:xfrm>
                  <a:off x="1761557" y="3734363"/>
                  <a:ext cx="1019188" cy="943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09" h="55716" extrusionOk="0">
                      <a:moveTo>
                        <a:pt x="562" y="0"/>
                      </a:moveTo>
                      <a:cubicBezTo>
                        <a:pt x="281" y="0"/>
                        <a:pt x="0" y="225"/>
                        <a:pt x="0" y="506"/>
                      </a:cubicBezTo>
                      <a:lnTo>
                        <a:pt x="0" y="50773"/>
                      </a:lnTo>
                      <a:cubicBezTo>
                        <a:pt x="0" y="50998"/>
                        <a:pt x="169" y="51166"/>
                        <a:pt x="393" y="51279"/>
                      </a:cubicBezTo>
                      <a:cubicBezTo>
                        <a:pt x="9997" y="54199"/>
                        <a:pt x="19995" y="55716"/>
                        <a:pt x="30104" y="55716"/>
                      </a:cubicBezTo>
                      <a:cubicBezTo>
                        <a:pt x="40158" y="55716"/>
                        <a:pt x="50155" y="54199"/>
                        <a:pt x="59815" y="51279"/>
                      </a:cubicBezTo>
                      <a:cubicBezTo>
                        <a:pt x="60040" y="51222"/>
                        <a:pt x="60208" y="50998"/>
                        <a:pt x="60208" y="50773"/>
                      </a:cubicBezTo>
                      <a:lnTo>
                        <a:pt x="60208" y="506"/>
                      </a:lnTo>
                      <a:cubicBezTo>
                        <a:pt x="60208" y="225"/>
                        <a:pt x="59984" y="0"/>
                        <a:pt x="5964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5"/>
                <p:cNvSpPr/>
                <p:nvPr/>
              </p:nvSpPr>
              <p:spPr>
                <a:xfrm>
                  <a:off x="1662683" y="3446290"/>
                  <a:ext cx="1216935" cy="3061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91" h="18086" extrusionOk="0">
                      <a:moveTo>
                        <a:pt x="506" y="0"/>
                      </a:moveTo>
                      <a:cubicBezTo>
                        <a:pt x="225" y="0"/>
                        <a:pt x="0" y="225"/>
                        <a:pt x="0" y="562"/>
                      </a:cubicBezTo>
                      <a:lnTo>
                        <a:pt x="0" y="17524"/>
                      </a:lnTo>
                      <a:cubicBezTo>
                        <a:pt x="0" y="17861"/>
                        <a:pt x="225" y="18085"/>
                        <a:pt x="506" y="18085"/>
                      </a:cubicBezTo>
                      <a:lnTo>
                        <a:pt x="71385" y="18085"/>
                      </a:lnTo>
                      <a:cubicBezTo>
                        <a:pt x="71666" y="18085"/>
                        <a:pt x="71890" y="17861"/>
                        <a:pt x="71890" y="17524"/>
                      </a:cubicBezTo>
                      <a:lnTo>
                        <a:pt x="71890" y="562"/>
                      </a:lnTo>
                      <a:cubicBezTo>
                        <a:pt x="71890" y="225"/>
                        <a:pt x="71666" y="0"/>
                        <a:pt x="7138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82" name="Google Shape;582;p25"/>
            <p:cNvSpPr/>
            <p:nvPr/>
          </p:nvSpPr>
          <p:spPr>
            <a:xfrm rot="-5400000">
              <a:off x="487774" y="1167485"/>
              <a:ext cx="3518688" cy="3518688"/>
            </a:xfrm>
            <a:prstGeom prst="arc">
              <a:avLst>
                <a:gd name="adj1" fmla="val 21599442"/>
                <a:gd name="adj2" fmla="val 10797516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oval" w="sm" len="sm"/>
              <a:tailEnd type="oval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" name="Google Shape;583;p25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Concept design process</a:t>
            </a:r>
            <a:endParaRPr/>
          </a:p>
        </p:txBody>
      </p:sp>
      <p:grpSp>
        <p:nvGrpSpPr>
          <p:cNvPr id="584" name="Google Shape;584;p25"/>
          <p:cNvGrpSpPr/>
          <p:nvPr/>
        </p:nvGrpSpPr>
        <p:grpSpPr>
          <a:xfrm>
            <a:off x="3055681" y="1072809"/>
            <a:ext cx="4990945" cy="583338"/>
            <a:chOff x="3055681" y="1072809"/>
            <a:chExt cx="4990945" cy="583338"/>
          </a:xfrm>
        </p:grpSpPr>
        <p:sp>
          <p:nvSpPr>
            <p:cNvPr id="585" name="Google Shape;585;p25"/>
            <p:cNvSpPr txBox="1"/>
            <p:nvPr/>
          </p:nvSpPr>
          <p:spPr>
            <a:xfrm>
              <a:off x="4580726" y="1072809"/>
              <a:ext cx="3465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The creative update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86" name="Google Shape;586;p25"/>
            <p:cNvSpPr txBox="1"/>
            <p:nvPr/>
          </p:nvSpPr>
          <p:spPr>
            <a:xfrm>
              <a:off x="4580722" y="1412248"/>
              <a:ext cx="34659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87" name="Google Shape;587;p25"/>
            <p:cNvSpPr/>
            <p:nvPr/>
          </p:nvSpPr>
          <p:spPr>
            <a:xfrm>
              <a:off x="4058862" y="1166389"/>
              <a:ext cx="423600" cy="423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588" name="Google Shape;588;p25"/>
            <p:cNvSpPr/>
            <p:nvPr/>
          </p:nvSpPr>
          <p:spPr>
            <a:xfrm>
              <a:off x="3055681" y="1348939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9" name="Google Shape;589;p25"/>
            <p:cNvCxnSpPr>
              <a:stCxn id="588" idx="3"/>
              <a:endCxn id="587" idx="1"/>
            </p:cNvCxnSpPr>
            <p:nvPr/>
          </p:nvCxnSpPr>
          <p:spPr>
            <a:xfrm>
              <a:off x="3114181" y="1378189"/>
              <a:ext cx="944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0" name="Google Shape;590;p25"/>
          <p:cNvGrpSpPr/>
          <p:nvPr/>
        </p:nvGrpSpPr>
        <p:grpSpPr>
          <a:xfrm>
            <a:off x="3796458" y="1846582"/>
            <a:ext cx="4554968" cy="583340"/>
            <a:chOff x="3796458" y="1846582"/>
            <a:chExt cx="4554968" cy="583340"/>
          </a:xfrm>
        </p:grpSpPr>
        <p:sp>
          <p:nvSpPr>
            <p:cNvPr id="591" name="Google Shape;591;p25"/>
            <p:cNvSpPr txBox="1"/>
            <p:nvPr/>
          </p:nvSpPr>
          <p:spPr>
            <a:xfrm>
              <a:off x="4885526" y="1846582"/>
              <a:ext cx="3465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Molding concept as per client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92" name="Google Shape;592;p25"/>
            <p:cNvSpPr txBox="1"/>
            <p:nvPr/>
          </p:nvSpPr>
          <p:spPr>
            <a:xfrm>
              <a:off x="4885522" y="2186023"/>
              <a:ext cx="34659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93" name="Google Shape;593;p25"/>
            <p:cNvSpPr/>
            <p:nvPr/>
          </p:nvSpPr>
          <p:spPr>
            <a:xfrm>
              <a:off x="4363662" y="1940167"/>
              <a:ext cx="423600" cy="423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594" name="Google Shape;594;p25"/>
            <p:cNvSpPr/>
            <p:nvPr/>
          </p:nvSpPr>
          <p:spPr>
            <a:xfrm>
              <a:off x="3796458" y="2122721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95" name="Google Shape;595;p25"/>
            <p:cNvCxnSpPr>
              <a:stCxn id="594" idx="3"/>
              <a:endCxn id="593" idx="1"/>
            </p:cNvCxnSpPr>
            <p:nvPr/>
          </p:nvCxnSpPr>
          <p:spPr>
            <a:xfrm>
              <a:off x="3854958" y="2151971"/>
              <a:ext cx="50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6" name="Google Shape;596;p25"/>
          <p:cNvGrpSpPr/>
          <p:nvPr/>
        </p:nvGrpSpPr>
        <p:grpSpPr>
          <a:xfrm>
            <a:off x="3977216" y="2620355"/>
            <a:ext cx="4679010" cy="583342"/>
            <a:chOff x="3977216" y="2620355"/>
            <a:chExt cx="4679010" cy="583342"/>
          </a:xfrm>
        </p:grpSpPr>
        <p:sp>
          <p:nvSpPr>
            <p:cNvPr id="597" name="Google Shape;597;p25"/>
            <p:cNvSpPr txBox="1"/>
            <p:nvPr/>
          </p:nvSpPr>
          <p:spPr>
            <a:xfrm>
              <a:off x="5190326" y="2620355"/>
              <a:ext cx="3465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Presenting the first concepts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98" name="Google Shape;598;p25"/>
            <p:cNvSpPr txBox="1"/>
            <p:nvPr/>
          </p:nvSpPr>
          <p:spPr>
            <a:xfrm>
              <a:off x="5190322" y="2959797"/>
              <a:ext cx="34659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99" name="Google Shape;599;p25"/>
            <p:cNvSpPr/>
            <p:nvPr/>
          </p:nvSpPr>
          <p:spPr>
            <a:xfrm>
              <a:off x="4668462" y="2713945"/>
              <a:ext cx="423600" cy="423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600" name="Google Shape;600;p25"/>
            <p:cNvSpPr/>
            <p:nvPr/>
          </p:nvSpPr>
          <p:spPr>
            <a:xfrm>
              <a:off x="3977216" y="2896498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01" name="Google Shape;601;p25"/>
            <p:cNvCxnSpPr>
              <a:stCxn id="600" idx="3"/>
              <a:endCxn id="599" idx="1"/>
            </p:cNvCxnSpPr>
            <p:nvPr/>
          </p:nvCxnSpPr>
          <p:spPr>
            <a:xfrm>
              <a:off x="4035716" y="2925748"/>
              <a:ext cx="632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02" name="Google Shape;602;p25"/>
          <p:cNvGrpSpPr/>
          <p:nvPr/>
        </p:nvGrpSpPr>
        <p:grpSpPr>
          <a:xfrm>
            <a:off x="3796458" y="3394128"/>
            <a:ext cx="4554968" cy="583344"/>
            <a:chOff x="3796458" y="3394128"/>
            <a:chExt cx="4554968" cy="583344"/>
          </a:xfrm>
        </p:grpSpPr>
        <p:sp>
          <p:nvSpPr>
            <p:cNvPr id="603" name="Google Shape;603;p25"/>
            <p:cNvSpPr txBox="1"/>
            <p:nvPr/>
          </p:nvSpPr>
          <p:spPr>
            <a:xfrm>
              <a:off x="4885526" y="3394128"/>
              <a:ext cx="3465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Time to revise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04" name="Google Shape;604;p25"/>
            <p:cNvSpPr txBox="1"/>
            <p:nvPr/>
          </p:nvSpPr>
          <p:spPr>
            <a:xfrm>
              <a:off x="4885522" y="3733572"/>
              <a:ext cx="34659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05" name="Google Shape;605;p25"/>
            <p:cNvSpPr/>
            <p:nvPr/>
          </p:nvSpPr>
          <p:spPr>
            <a:xfrm>
              <a:off x="4363662" y="3487723"/>
              <a:ext cx="423600" cy="423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606" name="Google Shape;606;p25"/>
            <p:cNvSpPr/>
            <p:nvPr/>
          </p:nvSpPr>
          <p:spPr>
            <a:xfrm>
              <a:off x="3796458" y="3670274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07" name="Google Shape;607;p25"/>
            <p:cNvCxnSpPr>
              <a:stCxn id="606" idx="3"/>
              <a:endCxn id="605" idx="1"/>
            </p:cNvCxnSpPr>
            <p:nvPr/>
          </p:nvCxnSpPr>
          <p:spPr>
            <a:xfrm>
              <a:off x="3854958" y="3699524"/>
              <a:ext cx="50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08" name="Google Shape;608;p25"/>
          <p:cNvGrpSpPr/>
          <p:nvPr/>
        </p:nvGrpSpPr>
        <p:grpSpPr>
          <a:xfrm>
            <a:off x="3055681" y="4167900"/>
            <a:ext cx="4990945" cy="583346"/>
            <a:chOff x="3055681" y="4167900"/>
            <a:chExt cx="4990945" cy="583346"/>
          </a:xfrm>
        </p:grpSpPr>
        <p:sp>
          <p:nvSpPr>
            <p:cNvPr id="609" name="Google Shape;609;p25"/>
            <p:cNvSpPr txBox="1"/>
            <p:nvPr/>
          </p:nvSpPr>
          <p:spPr>
            <a:xfrm>
              <a:off x="4580726" y="4167900"/>
              <a:ext cx="3465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We’re ready!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10" name="Google Shape;610;p25"/>
            <p:cNvSpPr txBox="1"/>
            <p:nvPr/>
          </p:nvSpPr>
          <p:spPr>
            <a:xfrm>
              <a:off x="4580722" y="4507346"/>
              <a:ext cx="3465900" cy="24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11" name="Google Shape;611;p25"/>
            <p:cNvSpPr/>
            <p:nvPr/>
          </p:nvSpPr>
          <p:spPr>
            <a:xfrm>
              <a:off x="4058862" y="4261501"/>
              <a:ext cx="423600" cy="423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612" name="Google Shape;612;p25"/>
            <p:cNvSpPr/>
            <p:nvPr/>
          </p:nvSpPr>
          <p:spPr>
            <a:xfrm>
              <a:off x="3055681" y="4444051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13" name="Google Shape;613;p25"/>
            <p:cNvCxnSpPr>
              <a:stCxn id="612" idx="3"/>
              <a:endCxn id="611" idx="1"/>
            </p:cNvCxnSpPr>
            <p:nvPr/>
          </p:nvCxnSpPr>
          <p:spPr>
            <a:xfrm>
              <a:off x="3114181" y="4473301"/>
              <a:ext cx="944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26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Digital product value chain</a:t>
            </a:r>
            <a:endParaRPr/>
          </a:p>
        </p:txBody>
      </p:sp>
      <p:grpSp>
        <p:nvGrpSpPr>
          <p:cNvPr id="619" name="Google Shape;619;p26"/>
          <p:cNvGrpSpPr/>
          <p:nvPr/>
        </p:nvGrpSpPr>
        <p:grpSpPr>
          <a:xfrm>
            <a:off x="6584875" y="1167400"/>
            <a:ext cx="2147400" cy="3519000"/>
            <a:chOff x="6584875" y="1167400"/>
            <a:chExt cx="2147400" cy="3519000"/>
          </a:xfrm>
        </p:grpSpPr>
        <p:sp>
          <p:nvSpPr>
            <p:cNvPr id="620" name="Google Shape;620;p26"/>
            <p:cNvSpPr/>
            <p:nvPr/>
          </p:nvSpPr>
          <p:spPr>
            <a:xfrm>
              <a:off x="6584875" y="1167400"/>
              <a:ext cx="2147400" cy="3519000"/>
            </a:xfrm>
            <a:prstGeom prst="roundRect">
              <a:avLst>
                <a:gd name="adj" fmla="val 619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6"/>
            <p:cNvSpPr/>
            <p:nvPr/>
          </p:nvSpPr>
          <p:spPr>
            <a:xfrm>
              <a:off x="7155464" y="1508138"/>
              <a:ext cx="1006200" cy="1006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6"/>
            <p:cNvSpPr/>
            <p:nvPr/>
          </p:nvSpPr>
          <p:spPr>
            <a:xfrm>
              <a:off x="6878864" y="3757963"/>
              <a:ext cx="1559400" cy="587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100%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23" name="Google Shape;623;p26"/>
            <p:cNvSpPr txBox="1"/>
            <p:nvPr/>
          </p:nvSpPr>
          <p:spPr>
            <a:xfrm>
              <a:off x="6689864" y="2609291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Digital product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24" name="Google Shape;624;p26"/>
            <p:cNvSpPr txBox="1"/>
            <p:nvPr/>
          </p:nvSpPr>
          <p:spPr>
            <a:xfrm>
              <a:off x="6689864" y="2949797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and the fourth-largest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25" name="Google Shape;625;p26"/>
          <p:cNvGrpSpPr/>
          <p:nvPr/>
        </p:nvGrpSpPr>
        <p:grpSpPr>
          <a:xfrm>
            <a:off x="411475" y="1167400"/>
            <a:ext cx="5331450" cy="789900"/>
            <a:chOff x="411475" y="1167400"/>
            <a:chExt cx="5331450" cy="789900"/>
          </a:xfrm>
        </p:grpSpPr>
        <p:sp>
          <p:nvSpPr>
            <p:cNvPr id="626" name="Google Shape;626;p26"/>
            <p:cNvSpPr/>
            <p:nvPr/>
          </p:nvSpPr>
          <p:spPr>
            <a:xfrm>
              <a:off x="705325" y="1167400"/>
              <a:ext cx="5037600" cy="7899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6"/>
            <p:cNvSpPr txBox="1"/>
            <p:nvPr/>
          </p:nvSpPr>
          <p:spPr>
            <a:xfrm>
              <a:off x="1138775" y="1246031"/>
              <a:ext cx="4390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Develop</a:t>
              </a:r>
              <a:endParaRPr sz="18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28" name="Google Shape;628;p26"/>
            <p:cNvSpPr txBox="1"/>
            <p:nvPr/>
          </p:nvSpPr>
          <p:spPr>
            <a:xfrm>
              <a:off x="1138775" y="1549231"/>
              <a:ext cx="4390200" cy="28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29" name="Google Shape;629;p26"/>
            <p:cNvSpPr/>
            <p:nvPr/>
          </p:nvSpPr>
          <p:spPr>
            <a:xfrm>
              <a:off x="411475" y="1268500"/>
              <a:ext cx="587700" cy="58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630" name="Google Shape;630;p26"/>
          <p:cNvGrpSpPr/>
          <p:nvPr/>
        </p:nvGrpSpPr>
        <p:grpSpPr>
          <a:xfrm>
            <a:off x="411475" y="2077092"/>
            <a:ext cx="5331450" cy="789900"/>
            <a:chOff x="411475" y="2077092"/>
            <a:chExt cx="5331450" cy="789900"/>
          </a:xfrm>
        </p:grpSpPr>
        <p:sp>
          <p:nvSpPr>
            <p:cNvPr id="631" name="Google Shape;631;p26"/>
            <p:cNvSpPr/>
            <p:nvPr/>
          </p:nvSpPr>
          <p:spPr>
            <a:xfrm>
              <a:off x="705325" y="2077092"/>
              <a:ext cx="5037600" cy="7899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6"/>
            <p:cNvSpPr txBox="1"/>
            <p:nvPr/>
          </p:nvSpPr>
          <p:spPr>
            <a:xfrm>
              <a:off x="1138775" y="2155774"/>
              <a:ext cx="4390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Analyze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33" name="Google Shape;633;p26"/>
            <p:cNvSpPr txBox="1"/>
            <p:nvPr/>
          </p:nvSpPr>
          <p:spPr>
            <a:xfrm>
              <a:off x="1138775" y="2458974"/>
              <a:ext cx="4390200" cy="28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the ringed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34" name="Google Shape;634;p26"/>
            <p:cNvSpPr/>
            <p:nvPr/>
          </p:nvSpPr>
          <p:spPr>
            <a:xfrm>
              <a:off x="411475" y="2178191"/>
              <a:ext cx="5877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635" name="Google Shape;635;p26"/>
          <p:cNvGrpSpPr/>
          <p:nvPr/>
        </p:nvGrpSpPr>
        <p:grpSpPr>
          <a:xfrm>
            <a:off x="411475" y="2986783"/>
            <a:ext cx="5331450" cy="789900"/>
            <a:chOff x="411475" y="2986783"/>
            <a:chExt cx="5331450" cy="789900"/>
          </a:xfrm>
        </p:grpSpPr>
        <p:sp>
          <p:nvSpPr>
            <p:cNvPr id="636" name="Google Shape;636;p26"/>
            <p:cNvSpPr/>
            <p:nvPr/>
          </p:nvSpPr>
          <p:spPr>
            <a:xfrm>
              <a:off x="705325" y="2986783"/>
              <a:ext cx="5037600" cy="7899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6"/>
            <p:cNvSpPr txBox="1"/>
            <p:nvPr/>
          </p:nvSpPr>
          <p:spPr>
            <a:xfrm>
              <a:off x="1138775" y="3065516"/>
              <a:ext cx="4390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Identify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38" name="Google Shape;638;p26"/>
            <p:cNvSpPr txBox="1"/>
            <p:nvPr/>
          </p:nvSpPr>
          <p:spPr>
            <a:xfrm>
              <a:off x="1138775" y="3368717"/>
              <a:ext cx="4390200" cy="28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Sun is the star at the center of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39" name="Google Shape;639;p26"/>
            <p:cNvSpPr/>
            <p:nvPr/>
          </p:nvSpPr>
          <p:spPr>
            <a:xfrm>
              <a:off x="411475" y="3087883"/>
              <a:ext cx="5877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640" name="Google Shape;640;p26"/>
          <p:cNvGrpSpPr/>
          <p:nvPr/>
        </p:nvGrpSpPr>
        <p:grpSpPr>
          <a:xfrm>
            <a:off x="411475" y="3896475"/>
            <a:ext cx="5331450" cy="789900"/>
            <a:chOff x="411475" y="3896475"/>
            <a:chExt cx="5331450" cy="789900"/>
          </a:xfrm>
        </p:grpSpPr>
        <p:sp>
          <p:nvSpPr>
            <p:cNvPr id="641" name="Google Shape;641;p26"/>
            <p:cNvSpPr/>
            <p:nvPr/>
          </p:nvSpPr>
          <p:spPr>
            <a:xfrm>
              <a:off x="705325" y="3896475"/>
              <a:ext cx="5037600" cy="7899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6"/>
            <p:cNvSpPr txBox="1"/>
            <p:nvPr/>
          </p:nvSpPr>
          <p:spPr>
            <a:xfrm>
              <a:off x="1138775" y="3975258"/>
              <a:ext cx="4390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Advertise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43" name="Google Shape;643;p26"/>
            <p:cNvSpPr txBox="1"/>
            <p:nvPr/>
          </p:nvSpPr>
          <p:spPr>
            <a:xfrm>
              <a:off x="1138775" y="4278460"/>
              <a:ext cx="4390200" cy="28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4" name="Google Shape;644;p26"/>
            <p:cNvSpPr/>
            <p:nvPr/>
          </p:nvSpPr>
          <p:spPr>
            <a:xfrm>
              <a:off x="411475" y="3997574"/>
              <a:ext cx="5877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645" name="Google Shape;645;p26"/>
          <p:cNvGrpSpPr/>
          <p:nvPr/>
        </p:nvGrpSpPr>
        <p:grpSpPr>
          <a:xfrm>
            <a:off x="5987181" y="1538350"/>
            <a:ext cx="353439" cy="2777075"/>
            <a:chOff x="5836837" y="1538350"/>
            <a:chExt cx="353439" cy="2777075"/>
          </a:xfrm>
        </p:grpSpPr>
        <p:sp>
          <p:nvSpPr>
            <p:cNvPr id="646" name="Google Shape;646;p26"/>
            <p:cNvSpPr/>
            <p:nvPr/>
          </p:nvSpPr>
          <p:spPr>
            <a:xfrm rot="10800000">
              <a:off x="5884825" y="1565487"/>
              <a:ext cx="279900" cy="27228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6"/>
            <p:cNvSpPr/>
            <p:nvPr/>
          </p:nvSpPr>
          <p:spPr>
            <a:xfrm rot="5400000">
              <a:off x="5836837" y="4267425"/>
              <a:ext cx="48000" cy="4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6"/>
            <p:cNvSpPr/>
            <p:nvPr/>
          </p:nvSpPr>
          <p:spPr>
            <a:xfrm>
              <a:off x="5836837" y="1538350"/>
              <a:ext cx="48000" cy="4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6"/>
            <p:cNvSpPr/>
            <p:nvPr/>
          </p:nvSpPr>
          <p:spPr>
            <a:xfrm rot="5400000">
              <a:off x="6142276" y="2902876"/>
              <a:ext cx="48000" cy="48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26"/>
          <p:cNvGrpSpPr/>
          <p:nvPr/>
        </p:nvGrpSpPr>
        <p:grpSpPr>
          <a:xfrm>
            <a:off x="530110" y="2302098"/>
            <a:ext cx="350431" cy="339887"/>
            <a:chOff x="3270675" y="841800"/>
            <a:chExt cx="497700" cy="482725"/>
          </a:xfrm>
        </p:grpSpPr>
        <p:sp>
          <p:nvSpPr>
            <p:cNvPr id="651" name="Google Shape;651;p26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52" name="Google Shape;652;p26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53" name="Google Shape;653;p26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54" name="Google Shape;654;p26"/>
          <p:cNvGrpSpPr/>
          <p:nvPr/>
        </p:nvGrpSpPr>
        <p:grpSpPr>
          <a:xfrm>
            <a:off x="535699" y="4121798"/>
            <a:ext cx="339253" cy="339253"/>
            <a:chOff x="4456875" y="1435075"/>
            <a:chExt cx="481825" cy="481825"/>
          </a:xfrm>
        </p:grpSpPr>
        <p:sp>
          <p:nvSpPr>
            <p:cNvPr id="655" name="Google Shape;655;p26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56" name="Google Shape;656;p26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57" name="Google Shape;657;p26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58" name="Google Shape;658;p26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59" name="Google Shape;659;p26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0" name="Google Shape;660;p26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1" name="Google Shape;661;p26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2" name="Google Shape;662;p26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3" name="Google Shape;663;p26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4" name="Google Shape;664;p26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6" name="Google Shape;666;p26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7" name="Google Shape;667;p26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" name="Google Shape;672;p26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" name="Google Shape;673;p26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74" name="Google Shape;674;p26"/>
          <p:cNvGrpSpPr/>
          <p:nvPr/>
        </p:nvGrpSpPr>
        <p:grpSpPr>
          <a:xfrm>
            <a:off x="535699" y="1392724"/>
            <a:ext cx="339253" cy="339253"/>
            <a:chOff x="1492675" y="2027925"/>
            <a:chExt cx="481825" cy="481825"/>
          </a:xfrm>
        </p:grpSpPr>
        <p:sp>
          <p:nvSpPr>
            <p:cNvPr id="675" name="Google Shape;675;p26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6" name="Google Shape;676;p26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7" name="Google Shape;677;p26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8" name="Google Shape;678;p26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9" name="Google Shape;679;p26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0" name="Google Shape;680;p26"/>
          <p:cNvGrpSpPr/>
          <p:nvPr/>
        </p:nvGrpSpPr>
        <p:grpSpPr>
          <a:xfrm>
            <a:off x="534035" y="3212098"/>
            <a:ext cx="342580" cy="339271"/>
            <a:chOff x="5049725" y="1435050"/>
            <a:chExt cx="486550" cy="481850"/>
          </a:xfrm>
        </p:grpSpPr>
        <p:sp>
          <p:nvSpPr>
            <p:cNvPr id="681" name="Google Shape;681;p26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2" name="Google Shape;682;p26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3" name="Google Shape;683;p26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4" name="Google Shape;684;p26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85" name="Google Shape;685;p26"/>
          <p:cNvGrpSpPr/>
          <p:nvPr/>
        </p:nvGrpSpPr>
        <p:grpSpPr>
          <a:xfrm>
            <a:off x="7425168" y="1792434"/>
            <a:ext cx="466792" cy="437607"/>
            <a:chOff x="4456875" y="2635825"/>
            <a:chExt cx="481825" cy="451700"/>
          </a:xfrm>
        </p:grpSpPr>
        <p:sp>
          <p:nvSpPr>
            <p:cNvPr id="686" name="Google Shape;686;p26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7" name="Google Shape;687;p26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8" name="Google Shape;688;p26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" name="Google Shape;689;p26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0" name="Google Shape;690;p26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1" name="Google Shape;691;p26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/>
              <a:t>Table of contents</a:t>
            </a:r>
            <a:endParaRPr/>
          </a:p>
        </p:txBody>
      </p:sp>
      <p:sp>
        <p:nvSpPr>
          <p:cNvPr id="72" name="Google Shape;72;p16"/>
          <p:cNvSpPr txBox="1"/>
          <p:nvPr/>
        </p:nvSpPr>
        <p:spPr>
          <a:xfrm>
            <a:off x="411475" y="3569257"/>
            <a:ext cx="1937400" cy="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Giới thiệu sơ bộ về sản phẩm và thành viên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877075" y="1707850"/>
            <a:ext cx="1006200" cy="1006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16"/>
          <p:cNvGrpSpPr/>
          <p:nvPr/>
        </p:nvGrpSpPr>
        <p:grpSpPr>
          <a:xfrm>
            <a:off x="1152300" y="1982847"/>
            <a:ext cx="455749" cy="456206"/>
            <a:chOff x="8197360" y="1167405"/>
            <a:chExt cx="455749" cy="456206"/>
          </a:xfrm>
        </p:grpSpPr>
        <p:sp>
          <p:nvSpPr>
            <p:cNvPr id="81" name="Google Shape;81;p16"/>
            <p:cNvSpPr/>
            <p:nvPr/>
          </p:nvSpPr>
          <p:spPr>
            <a:xfrm>
              <a:off x="8505896" y="1489191"/>
              <a:ext cx="27015" cy="26987"/>
            </a:xfrm>
            <a:custGeom>
              <a:avLst/>
              <a:gdLst/>
              <a:ahLst/>
              <a:cxnLst/>
              <a:rect l="l" t="t" r="r" b="b"/>
              <a:pathLst>
                <a:path w="946" h="945" extrusionOk="0">
                  <a:moveTo>
                    <a:pt x="1" y="0"/>
                  </a:moveTo>
                  <a:lnTo>
                    <a:pt x="1" y="945"/>
                  </a:lnTo>
                  <a:lnTo>
                    <a:pt x="945" y="945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8318044" y="1489191"/>
              <a:ext cx="26987" cy="26987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0" y="0"/>
                  </a:moveTo>
                  <a:lnTo>
                    <a:pt x="0" y="945"/>
                  </a:lnTo>
                  <a:lnTo>
                    <a:pt x="945" y="945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6"/>
            <p:cNvSpPr/>
            <p:nvPr/>
          </p:nvSpPr>
          <p:spPr>
            <a:xfrm>
              <a:off x="8386668" y="1286176"/>
              <a:ext cx="77162" cy="96096"/>
            </a:xfrm>
            <a:custGeom>
              <a:avLst/>
              <a:gdLst/>
              <a:ahLst/>
              <a:cxnLst/>
              <a:rect l="l" t="t" r="r" b="b"/>
              <a:pathLst>
                <a:path w="2702" h="3365" extrusionOk="0">
                  <a:moveTo>
                    <a:pt x="878" y="0"/>
                  </a:moveTo>
                  <a:lnTo>
                    <a:pt x="0" y="1111"/>
                  </a:lnTo>
                  <a:lnTo>
                    <a:pt x="746" y="3364"/>
                  </a:lnTo>
                  <a:lnTo>
                    <a:pt x="1939" y="3364"/>
                  </a:lnTo>
                  <a:lnTo>
                    <a:pt x="2701" y="1111"/>
                  </a:lnTo>
                  <a:lnTo>
                    <a:pt x="1823" y="0"/>
                  </a:lnTo>
                  <a:lnTo>
                    <a:pt x="1823" y="1475"/>
                  </a:lnTo>
                  <a:lnTo>
                    <a:pt x="878" y="147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8345003" y="1462690"/>
              <a:ext cx="160922" cy="26987"/>
            </a:xfrm>
            <a:custGeom>
              <a:avLst/>
              <a:gdLst/>
              <a:ahLst/>
              <a:cxnLst/>
              <a:rect l="l" t="t" r="r" b="b"/>
              <a:pathLst>
                <a:path w="5635" h="945" extrusionOk="0">
                  <a:moveTo>
                    <a:pt x="1" y="0"/>
                  </a:moveTo>
                  <a:lnTo>
                    <a:pt x="1" y="945"/>
                  </a:lnTo>
                  <a:lnTo>
                    <a:pt x="5635" y="945"/>
                  </a:lnTo>
                  <a:lnTo>
                    <a:pt x="56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8345003" y="1516635"/>
              <a:ext cx="160922" cy="106976"/>
            </a:xfrm>
            <a:custGeom>
              <a:avLst/>
              <a:gdLst/>
              <a:ahLst/>
              <a:cxnLst/>
              <a:rect l="l" t="t" r="r" b="b"/>
              <a:pathLst>
                <a:path w="5635" h="3746" extrusionOk="0">
                  <a:moveTo>
                    <a:pt x="1" y="0"/>
                  </a:moveTo>
                  <a:lnTo>
                    <a:pt x="1" y="1873"/>
                  </a:lnTo>
                  <a:lnTo>
                    <a:pt x="1409" y="1873"/>
                  </a:lnTo>
                  <a:lnTo>
                    <a:pt x="1409" y="3745"/>
                  </a:lnTo>
                  <a:lnTo>
                    <a:pt x="4226" y="3745"/>
                  </a:lnTo>
                  <a:lnTo>
                    <a:pt x="4226" y="1873"/>
                  </a:lnTo>
                  <a:lnTo>
                    <a:pt x="5635" y="1873"/>
                  </a:lnTo>
                  <a:lnTo>
                    <a:pt x="56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8268811" y="1167405"/>
              <a:ext cx="312847" cy="268326"/>
            </a:xfrm>
            <a:custGeom>
              <a:avLst/>
              <a:gdLst/>
              <a:ahLst/>
              <a:cxnLst/>
              <a:rect l="l" t="t" r="r" b="b"/>
              <a:pathLst>
                <a:path w="10955" h="9396" extrusionOk="0">
                  <a:moveTo>
                    <a:pt x="5486" y="0"/>
                  </a:moveTo>
                  <a:cubicBezTo>
                    <a:pt x="2453" y="0"/>
                    <a:pt x="1" y="2452"/>
                    <a:pt x="1" y="5485"/>
                  </a:cubicBezTo>
                  <a:cubicBezTo>
                    <a:pt x="1" y="6960"/>
                    <a:pt x="597" y="8385"/>
                    <a:pt x="1674" y="9396"/>
                  </a:cubicBezTo>
                  <a:lnTo>
                    <a:pt x="4061" y="9396"/>
                  </a:lnTo>
                  <a:lnTo>
                    <a:pt x="4061" y="8070"/>
                  </a:lnTo>
                  <a:lnTo>
                    <a:pt x="3083" y="5071"/>
                  </a:lnTo>
                  <a:lnTo>
                    <a:pt x="5486" y="2071"/>
                  </a:lnTo>
                  <a:lnTo>
                    <a:pt x="7889" y="5087"/>
                  </a:lnTo>
                  <a:lnTo>
                    <a:pt x="6894" y="8070"/>
                  </a:lnTo>
                  <a:lnTo>
                    <a:pt x="6894" y="9396"/>
                  </a:lnTo>
                  <a:lnTo>
                    <a:pt x="9281" y="9396"/>
                  </a:lnTo>
                  <a:cubicBezTo>
                    <a:pt x="10358" y="8385"/>
                    <a:pt x="10954" y="6960"/>
                    <a:pt x="10954" y="5485"/>
                  </a:cubicBezTo>
                  <a:cubicBezTo>
                    <a:pt x="10954" y="2452"/>
                    <a:pt x="8502" y="0"/>
                    <a:pt x="5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6"/>
            <p:cNvSpPr/>
            <p:nvPr/>
          </p:nvSpPr>
          <p:spPr>
            <a:xfrm>
              <a:off x="8411741" y="1408745"/>
              <a:ext cx="26987" cy="26987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0" y="0"/>
                  </a:moveTo>
                  <a:lnTo>
                    <a:pt x="0" y="945"/>
                  </a:lnTo>
                  <a:lnTo>
                    <a:pt x="945" y="945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8561754" y="1169747"/>
              <a:ext cx="47348" cy="47348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995" y="1"/>
                  </a:moveTo>
                  <a:lnTo>
                    <a:pt x="0" y="995"/>
                  </a:lnTo>
                  <a:lnTo>
                    <a:pt x="663" y="1658"/>
                  </a:lnTo>
                  <a:lnTo>
                    <a:pt x="1657" y="664"/>
                  </a:lnTo>
                  <a:lnTo>
                    <a:pt x="9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8241367" y="1439501"/>
              <a:ext cx="47348" cy="47348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995" y="0"/>
                  </a:moveTo>
                  <a:lnTo>
                    <a:pt x="1" y="1011"/>
                  </a:lnTo>
                  <a:lnTo>
                    <a:pt x="664" y="1657"/>
                  </a:lnTo>
                  <a:lnTo>
                    <a:pt x="1658" y="663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8612843" y="1315047"/>
              <a:ext cx="40266" cy="26987"/>
            </a:xfrm>
            <a:custGeom>
              <a:avLst/>
              <a:gdLst/>
              <a:ahLst/>
              <a:cxnLst/>
              <a:rect l="l" t="t" r="r" b="b"/>
              <a:pathLst>
                <a:path w="1410" h="945" extrusionOk="0">
                  <a:moveTo>
                    <a:pt x="1" y="0"/>
                  </a:moveTo>
                  <a:lnTo>
                    <a:pt x="1" y="945"/>
                  </a:lnTo>
                  <a:lnTo>
                    <a:pt x="1409" y="945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8197360" y="1315047"/>
              <a:ext cx="40266" cy="26987"/>
            </a:xfrm>
            <a:custGeom>
              <a:avLst/>
              <a:gdLst/>
              <a:ahLst/>
              <a:cxnLst/>
              <a:rect l="l" t="t" r="r" b="b"/>
              <a:pathLst>
                <a:path w="1410" h="945" extrusionOk="0">
                  <a:moveTo>
                    <a:pt x="1" y="0"/>
                  </a:moveTo>
                  <a:lnTo>
                    <a:pt x="1" y="945"/>
                  </a:lnTo>
                  <a:lnTo>
                    <a:pt x="1409" y="945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8561754" y="1439501"/>
              <a:ext cx="47348" cy="47805"/>
            </a:xfrm>
            <a:custGeom>
              <a:avLst/>
              <a:gdLst/>
              <a:ahLst/>
              <a:cxnLst/>
              <a:rect l="l" t="t" r="r" b="b"/>
              <a:pathLst>
                <a:path w="1658" h="1674" extrusionOk="0">
                  <a:moveTo>
                    <a:pt x="663" y="0"/>
                  </a:moveTo>
                  <a:lnTo>
                    <a:pt x="0" y="680"/>
                  </a:lnTo>
                  <a:lnTo>
                    <a:pt x="995" y="1674"/>
                  </a:lnTo>
                  <a:lnTo>
                    <a:pt x="1657" y="1011"/>
                  </a:lnTo>
                  <a:lnTo>
                    <a:pt x="6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8241367" y="1169747"/>
              <a:ext cx="47348" cy="47348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664" y="1"/>
                  </a:moveTo>
                  <a:lnTo>
                    <a:pt x="1" y="664"/>
                  </a:lnTo>
                  <a:lnTo>
                    <a:pt x="995" y="1658"/>
                  </a:lnTo>
                  <a:lnTo>
                    <a:pt x="1658" y="995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16"/>
          <p:cNvSpPr txBox="1"/>
          <p:nvPr/>
        </p:nvSpPr>
        <p:spPr>
          <a:xfrm>
            <a:off x="6795125" y="3569257"/>
            <a:ext cx="1937400" cy="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Cải tiến và demo sản phẩm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7260725" y="1707850"/>
            <a:ext cx="1006200" cy="100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7535708" y="1982847"/>
            <a:ext cx="456235" cy="456206"/>
          </a:xfrm>
          <a:custGeom>
            <a:avLst/>
            <a:gdLst/>
            <a:ahLst/>
            <a:cxnLst/>
            <a:rect l="l" t="t" r="r" b="b"/>
            <a:pathLst>
              <a:path w="15976" h="15975" extrusionOk="0">
                <a:moveTo>
                  <a:pt x="4227" y="9396"/>
                </a:moveTo>
                <a:lnTo>
                  <a:pt x="4227" y="10340"/>
                </a:lnTo>
                <a:lnTo>
                  <a:pt x="1874" y="10340"/>
                </a:lnTo>
                <a:lnTo>
                  <a:pt x="1874" y="9396"/>
                </a:lnTo>
                <a:close/>
                <a:moveTo>
                  <a:pt x="7541" y="9396"/>
                </a:moveTo>
                <a:lnTo>
                  <a:pt x="7541" y="10340"/>
                </a:lnTo>
                <a:lnTo>
                  <a:pt x="5188" y="10340"/>
                </a:lnTo>
                <a:lnTo>
                  <a:pt x="5171" y="9396"/>
                </a:lnTo>
                <a:close/>
                <a:moveTo>
                  <a:pt x="10341" y="9396"/>
                </a:moveTo>
                <a:lnTo>
                  <a:pt x="10341" y="10340"/>
                </a:lnTo>
                <a:lnTo>
                  <a:pt x="8452" y="10340"/>
                </a:lnTo>
                <a:lnTo>
                  <a:pt x="8452" y="9396"/>
                </a:lnTo>
                <a:close/>
                <a:moveTo>
                  <a:pt x="12214" y="9396"/>
                </a:moveTo>
                <a:lnTo>
                  <a:pt x="12214" y="10340"/>
                </a:lnTo>
                <a:lnTo>
                  <a:pt x="11269" y="10340"/>
                </a:lnTo>
                <a:lnTo>
                  <a:pt x="11269" y="9396"/>
                </a:lnTo>
                <a:close/>
                <a:moveTo>
                  <a:pt x="14086" y="9396"/>
                </a:moveTo>
                <a:lnTo>
                  <a:pt x="14086" y="10340"/>
                </a:lnTo>
                <a:lnTo>
                  <a:pt x="13158" y="10340"/>
                </a:lnTo>
                <a:lnTo>
                  <a:pt x="13158" y="9396"/>
                </a:lnTo>
                <a:close/>
                <a:moveTo>
                  <a:pt x="4227" y="11285"/>
                </a:moveTo>
                <a:lnTo>
                  <a:pt x="4227" y="12213"/>
                </a:lnTo>
                <a:lnTo>
                  <a:pt x="1874" y="12213"/>
                </a:lnTo>
                <a:lnTo>
                  <a:pt x="1874" y="11285"/>
                </a:lnTo>
                <a:close/>
                <a:moveTo>
                  <a:pt x="10341" y="11285"/>
                </a:moveTo>
                <a:lnTo>
                  <a:pt x="10341" y="12213"/>
                </a:lnTo>
                <a:lnTo>
                  <a:pt x="8452" y="12213"/>
                </a:lnTo>
                <a:lnTo>
                  <a:pt x="8452" y="11285"/>
                </a:lnTo>
                <a:close/>
                <a:moveTo>
                  <a:pt x="7541" y="11285"/>
                </a:moveTo>
                <a:lnTo>
                  <a:pt x="7541" y="12229"/>
                </a:lnTo>
                <a:lnTo>
                  <a:pt x="5188" y="12229"/>
                </a:lnTo>
                <a:lnTo>
                  <a:pt x="5171" y="11285"/>
                </a:lnTo>
                <a:close/>
                <a:moveTo>
                  <a:pt x="13158" y="11285"/>
                </a:moveTo>
                <a:lnTo>
                  <a:pt x="13158" y="12229"/>
                </a:lnTo>
                <a:lnTo>
                  <a:pt x="12214" y="12229"/>
                </a:lnTo>
                <a:lnTo>
                  <a:pt x="12214" y="11285"/>
                </a:lnTo>
                <a:close/>
                <a:moveTo>
                  <a:pt x="4227" y="13157"/>
                </a:moveTo>
                <a:lnTo>
                  <a:pt x="4227" y="14102"/>
                </a:lnTo>
                <a:lnTo>
                  <a:pt x="1874" y="14102"/>
                </a:lnTo>
                <a:lnTo>
                  <a:pt x="1874" y="13157"/>
                </a:lnTo>
                <a:close/>
                <a:moveTo>
                  <a:pt x="9861" y="13157"/>
                </a:moveTo>
                <a:lnTo>
                  <a:pt x="9861" y="14102"/>
                </a:lnTo>
                <a:lnTo>
                  <a:pt x="5171" y="14102"/>
                </a:lnTo>
                <a:lnTo>
                  <a:pt x="5171" y="13157"/>
                </a:lnTo>
                <a:close/>
                <a:moveTo>
                  <a:pt x="12214" y="13157"/>
                </a:moveTo>
                <a:lnTo>
                  <a:pt x="12214" y="14102"/>
                </a:lnTo>
                <a:lnTo>
                  <a:pt x="11269" y="14102"/>
                </a:lnTo>
                <a:lnTo>
                  <a:pt x="11269" y="13157"/>
                </a:lnTo>
                <a:close/>
                <a:moveTo>
                  <a:pt x="14086" y="13157"/>
                </a:moveTo>
                <a:lnTo>
                  <a:pt x="14086" y="14102"/>
                </a:lnTo>
                <a:lnTo>
                  <a:pt x="13158" y="14102"/>
                </a:lnTo>
                <a:lnTo>
                  <a:pt x="13158" y="13157"/>
                </a:lnTo>
                <a:close/>
                <a:moveTo>
                  <a:pt x="3763" y="0"/>
                </a:moveTo>
                <a:lnTo>
                  <a:pt x="3763" y="945"/>
                </a:lnTo>
                <a:lnTo>
                  <a:pt x="2835" y="945"/>
                </a:lnTo>
                <a:lnTo>
                  <a:pt x="2835" y="1873"/>
                </a:lnTo>
                <a:lnTo>
                  <a:pt x="3763" y="1873"/>
                </a:lnTo>
                <a:lnTo>
                  <a:pt x="3763" y="2817"/>
                </a:lnTo>
                <a:lnTo>
                  <a:pt x="5171" y="2817"/>
                </a:lnTo>
                <a:cubicBezTo>
                  <a:pt x="5768" y="2817"/>
                  <a:pt x="6298" y="2436"/>
                  <a:pt x="6497" y="1873"/>
                </a:cubicBezTo>
                <a:lnTo>
                  <a:pt x="12214" y="1873"/>
                </a:lnTo>
                <a:cubicBezTo>
                  <a:pt x="13473" y="1873"/>
                  <a:pt x="13473" y="3762"/>
                  <a:pt x="12214" y="3762"/>
                </a:cubicBezTo>
                <a:lnTo>
                  <a:pt x="8469" y="3762"/>
                </a:lnTo>
                <a:cubicBezTo>
                  <a:pt x="7938" y="3762"/>
                  <a:pt x="7524" y="4176"/>
                  <a:pt x="7524" y="4706"/>
                </a:cubicBezTo>
                <a:lnTo>
                  <a:pt x="7524" y="5717"/>
                </a:lnTo>
                <a:cubicBezTo>
                  <a:pt x="6961" y="5916"/>
                  <a:pt x="6580" y="6446"/>
                  <a:pt x="6580" y="7043"/>
                </a:cubicBezTo>
                <a:lnTo>
                  <a:pt x="6580" y="7523"/>
                </a:lnTo>
                <a:lnTo>
                  <a:pt x="1" y="7523"/>
                </a:lnTo>
                <a:lnTo>
                  <a:pt x="1" y="15974"/>
                </a:lnTo>
                <a:lnTo>
                  <a:pt x="15975" y="15974"/>
                </a:lnTo>
                <a:lnTo>
                  <a:pt x="15975" y="7523"/>
                </a:lnTo>
                <a:lnTo>
                  <a:pt x="9397" y="7523"/>
                </a:lnTo>
                <a:lnTo>
                  <a:pt x="9397" y="7043"/>
                </a:lnTo>
                <a:cubicBezTo>
                  <a:pt x="9397" y="6446"/>
                  <a:pt x="9016" y="5916"/>
                  <a:pt x="8452" y="5717"/>
                </a:cubicBezTo>
                <a:lnTo>
                  <a:pt x="8452" y="4706"/>
                </a:lnTo>
                <a:lnTo>
                  <a:pt x="12214" y="4706"/>
                </a:lnTo>
                <a:cubicBezTo>
                  <a:pt x="13258" y="4706"/>
                  <a:pt x="14086" y="3861"/>
                  <a:pt x="14086" y="2817"/>
                </a:cubicBezTo>
                <a:cubicBezTo>
                  <a:pt x="14086" y="1790"/>
                  <a:pt x="13258" y="945"/>
                  <a:pt x="12214" y="945"/>
                </a:cubicBezTo>
                <a:lnTo>
                  <a:pt x="6497" y="945"/>
                </a:lnTo>
                <a:cubicBezTo>
                  <a:pt x="6298" y="381"/>
                  <a:pt x="5768" y="0"/>
                  <a:pt x="517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6"/>
          <p:cNvSpPr txBox="1"/>
          <p:nvPr/>
        </p:nvSpPr>
        <p:spPr>
          <a:xfrm>
            <a:off x="2539358" y="3569257"/>
            <a:ext cx="1937400" cy="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Tổng quát toàn bộ chức năng có trong sản phẩm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3004958" y="1707850"/>
            <a:ext cx="1006200" cy="100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p16"/>
          <p:cNvGrpSpPr/>
          <p:nvPr/>
        </p:nvGrpSpPr>
        <p:grpSpPr>
          <a:xfrm>
            <a:off x="3320179" y="1982833"/>
            <a:ext cx="375760" cy="456235"/>
            <a:chOff x="3114925" y="4230083"/>
            <a:chExt cx="375760" cy="456235"/>
          </a:xfrm>
        </p:grpSpPr>
        <p:sp>
          <p:nvSpPr>
            <p:cNvPr id="116" name="Google Shape;116;p16"/>
            <p:cNvSpPr/>
            <p:nvPr/>
          </p:nvSpPr>
          <p:spPr>
            <a:xfrm>
              <a:off x="3114925" y="4310529"/>
              <a:ext cx="295313" cy="375788"/>
            </a:xfrm>
            <a:custGeom>
              <a:avLst/>
              <a:gdLst/>
              <a:ahLst/>
              <a:cxnLst/>
              <a:rect l="l" t="t" r="r" b="b"/>
              <a:pathLst>
                <a:path w="10341" h="13159" extrusionOk="0">
                  <a:moveTo>
                    <a:pt x="0" y="1"/>
                  </a:moveTo>
                  <a:lnTo>
                    <a:pt x="0" y="9396"/>
                  </a:lnTo>
                  <a:lnTo>
                    <a:pt x="3762" y="9396"/>
                  </a:lnTo>
                  <a:lnTo>
                    <a:pt x="3762" y="13158"/>
                  </a:lnTo>
                  <a:lnTo>
                    <a:pt x="10341" y="13158"/>
                  </a:lnTo>
                  <a:lnTo>
                    <a:pt x="10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3122493" y="4605357"/>
              <a:ext cx="72907" cy="72907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0" y="0"/>
                  </a:moveTo>
                  <a:lnTo>
                    <a:pt x="2552" y="2552"/>
                  </a:lnTo>
                  <a:lnTo>
                    <a:pt x="25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3195371" y="4230083"/>
              <a:ext cx="295313" cy="375303"/>
            </a:xfrm>
            <a:custGeom>
              <a:avLst/>
              <a:gdLst/>
              <a:ahLst/>
              <a:cxnLst/>
              <a:rect l="l" t="t" r="r" b="b"/>
              <a:pathLst>
                <a:path w="10341" h="13142" extrusionOk="0">
                  <a:moveTo>
                    <a:pt x="0" y="1"/>
                  </a:moveTo>
                  <a:lnTo>
                    <a:pt x="0" y="1873"/>
                  </a:lnTo>
                  <a:lnTo>
                    <a:pt x="8452" y="1873"/>
                  </a:lnTo>
                  <a:lnTo>
                    <a:pt x="8452" y="13141"/>
                  </a:lnTo>
                  <a:lnTo>
                    <a:pt x="10341" y="13141"/>
                  </a:lnTo>
                  <a:lnTo>
                    <a:pt x="10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58F5D6D-512D-388E-06A1-78D18E7B56F7}"/>
              </a:ext>
            </a:extLst>
          </p:cNvPr>
          <p:cNvGrpSpPr/>
          <p:nvPr/>
        </p:nvGrpSpPr>
        <p:grpSpPr>
          <a:xfrm>
            <a:off x="411475" y="3228751"/>
            <a:ext cx="8321050" cy="340500"/>
            <a:chOff x="411475" y="3228751"/>
            <a:chExt cx="8321050" cy="340500"/>
          </a:xfrm>
        </p:grpSpPr>
        <p:sp>
          <p:nvSpPr>
            <p:cNvPr id="71" name="Google Shape;71;p16"/>
            <p:cNvSpPr txBox="1"/>
            <p:nvPr/>
          </p:nvSpPr>
          <p:spPr>
            <a:xfrm>
              <a:off x="411475" y="3228751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Overview</a:t>
              </a:r>
              <a:endParaRPr sz="20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5" name="Google Shape;95;p16"/>
            <p:cNvSpPr txBox="1"/>
            <p:nvPr/>
          </p:nvSpPr>
          <p:spPr>
            <a:xfrm>
              <a:off x="6795125" y="3228751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Consequence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6" name="Google Shape;106;p16"/>
            <p:cNvSpPr txBox="1"/>
            <p:nvPr/>
          </p:nvSpPr>
          <p:spPr>
            <a:xfrm>
              <a:off x="2539358" y="3228751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Functions</a:t>
              </a:r>
              <a:endParaRPr lang="en-US"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0" name="Google Shape;120;p16"/>
            <p:cNvSpPr txBox="1"/>
            <p:nvPr/>
          </p:nvSpPr>
          <p:spPr>
            <a:xfrm>
              <a:off x="4667242" y="3228751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References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121" name="Google Shape;121;p16"/>
          <p:cNvSpPr txBox="1"/>
          <p:nvPr/>
        </p:nvSpPr>
        <p:spPr>
          <a:xfrm>
            <a:off x="4667242" y="3569257"/>
            <a:ext cx="1937400" cy="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Tài liệu tham khảo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6"/>
          <p:cNvSpPr/>
          <p:nvPr/>
        </p:nvSpPr>
        <p:spPr>
          <a:xfrm>
            <a:off x="5132842" y="1707850"/>
            <a:ext cx="1006200" cy="100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6"/>
          <p:cNvGrpSpPr/>
          <p:nvPr/>
        </p:nvGrpSpPr>
        <p:grpSpPr>
          <a:xfrm>
            <a:off x="5407839" y="1982847"/>
            <a:ext cx="456206" cy="456206"/>
            <a:chOff x="2220533" y="1167405"/>
            <a:chExt cx="456206" cy="456206"/>
          </a:xfrm>
        </p:grpSpPr>
        <p:sp>
          <p:nvSpPr>
            <p:cNvPr id="130" name="Google Shape;130;p16"/>
            <p:cNvSpPr/>
            <p:nvPr/>
          </p:nvSpPr>
          <p:spPr>
            <a:xfrm>
              <a:off x="2220533" y="1435703"/>
              <a:ext cx="456206" cy="53517"/>
            </a:xfrm>
            <a:custGeom>
              <a:avLst/>
              <a:gdLst/>
              <a:ahLst/>
              <a:cxnLst/>
              <a:rect l="l" t="t" r="r" b="b"/>
              <a:pathLst>
                <a:path w="15975" h="1874" extrusionOk="0">
                  <a:moveTo>
                    <a:pt x="0" y="1"/>
                  </a:moveTo>
                  <a:lnTo>
                    <a:pt x="0" y="1873"/>
                  </a:lnTo>
                  <a:lnTo>
                    <a:pt x="15975" y="1873"/>
                  </a:lnTo>
                  <a:lnTo>
                    <a:pt x="159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2386623" y="1516635"/>
              <a:ext cx="124025" cy="26530"/>
            </a:xfrm>
            <a:custGeom>
              <a:avLst/>
              <a:gdLst/>
              <a:ahLst/>
              <a:cxnLst/>
              <a:rect l="l" t="t" r="r" b="b"/>
              <a:pathLst>
                <a:path w="4343" h="929" extrusionOk="0">
                  <a:moveTo>
                    <a:pt x="481" y="0"/>
                  </a:moveTo>
                  <a:lnTo>
                    <a:pt x="1" y="928"/>
                  </a:lnTo>
                  <a:lnTo>
                    <a:pt x="4342" y="928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2341188" y="1570095"/>
              <a:ext cx="214867" cy="53517"/>
            </a:xfrm>
            <a:custGeom>
              <a:avLst/>
              <a:gdLst/>
              <a:ahLst/>
              <a:cxnLst/>
              <a:rect l="l" t="t" r="r" b="b"/>
              <a:pathLst>
                <a:path w="7524" h="1874" extrusionOk="0">
                  <a:moveTo>
                    <a:pt x="1" y="1"/>
                  </a:moveTo>
                  <a:lnTo>
                    <a:pt x="1" y="1873"/>
                  </a:lnTo>
                  <a:lnTo>
                    <a:pt x="7524" y="1873"/>
                  </a:lnTo>
                  <a:lnTo>
                    <a:pt x="75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2529525" y="1270555"/>
              <a:ext cx="26530" cy="31270"/>
            </a:xfrm>
            <a:custGeom>
              <a:avLst/>
              <a:gdLst/>
              <a:ahLst/>
              <a:cxnLst/>
              <a:rect l="l" t="t" r="r" b="b"/>
              <a:pathLst>
                <a:path w="929" h="1095" extrusionOk="0">
                  <a:moveTo>
                    <a:pt x="465" y="0"/>
                  </a:moveTo>
                  <a:lnTo>
                    <a:pt x="1" y="696"/>
                  </a:lnTo>
                  <a:lnTo>
                    <a:pt x="1" y="1094"/>
                  </a:lnTo>
                  <a:lnTo>
                    <a:pt x="929" y="1094"/>
                  </a:lnTo>
                  <a:lnTo>
                    <a:pt x="929" y="696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2220533" y="1167405"/>
              <a:ext cx="456206" cy="241368"/>
            </a:xfrm>
            <a:custGeom>
              <a:avLst/>
              <a:gdLst/>
              <a:ahLst/>
              <a:cxnLst/>
              <a:rect l="l" t="t" r="r" b="b"/>
              <a:pathLst>
                <a:path w="15975" h="8452" extrusionOk="0">
                  <a:moveTo>
                    <a:pt x="0" y="0"/>
                  </a:moveTo>
                  <a:lnTo>
                    <a:pt x="0" y="8451"/>
                  </a:lnTo>
                  <a:lnTo>
                    <a:pt x="3298" y="8451"/>
                  </a:lnTo>
                  <a:lnTo>
                    <a:pt x="3298" y="1873"/>
                  </a:lnTo>
                  <a:lnTo>
                    <a:pt x="7059" y="1873"/>
                  </a:lnTo>
                  <a:lnTo>
                    <a:pt x="7059" y="8451"/>
                  </a:lnTo>
                  <a:lnTo>
                    <a:pt x="9876" y="8451"/>
                  </a:lnTo>
                  <a:lnTo>
                    <a:pt x="9876" y="4027"/>
                  </a:lnTo>
                  <a:lnTo>
                    <a:pt x="11285" y="1906"/>
                  </a:lnTo>
                  <a:lnTo>
                    <a:pt x="12693" y="4027"/>
                  </a:lnTo>
                  <a:lnTo>
                    <a:pt x="12693" y="8451"/>
                  </a:lnTo>
                  <a:lnTo>
                    <a:pt x="15975" y="8451"/>
                  </a:lnTo>
                  <a:lnTo>
                    <a:pt x="159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2341674" y="1247852"/>
              <a:ext cx="53488" cy="160922"/>
            </a:xfrm>
            <a:custGeom>
              <a:avLst/>
              <a:gdLst/>
              <a:ahLst/>
              <a:cxnLst/>
              <a:rect l="l" t="t" r="r" b="b"/>
              <a:pathLst>
                <a:path w="1873" h="5635" extrusionOk="0">
                  <a:moveTo>
                    <a:pt x="0" y="0"/>
                  </a:moveTo>
                  <a:lnTo>
                    <a:pt x="0" y="5634"/>
                  </a:lnTo>
                  <a:lnTo>
                    <a:pt x="1873" y="5634"/>
                  </a:lnTo>
                  <a:lnTo>
                    <a:pt x="1873" y="4706"/>
                  </a:lnTo>
                  <a:lnTo>
                    <a:pt x="928" y="4706"/>
                  </a:lnTo>
                  <a:lnTo>
                    <a:pt x="928" y="3762"/>
                  </a:lnTo>
                  <a:lnTo>
                    <a:pt x="1873" y="3762"/>
                  </a:lnTo>
                  <a:lnTo>
                    <a:pt x="1873" y="2817"/>
                  </a:lnTo>
                  <a:lnTo>
                    <a:pt x="928" y="2817"/>
                  </a:lnTo>
                  <a:lnTo>
                    <a:pt x="928" y="1889"/>
                  </a:lnTo>
                  <a:lnTo>
                    <a:pt x="1873" y="1889"/>
                  </a:lnTo>
                  <a:lnTo>
                    <a:pt x="18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2529068" y="1328298"/>
              <a:ext cx="26987" cy="80475"/>
            </a:xfrm>
            <a:custGeom>
              <a:avLst/>
              <a:gdLst/>
              <a:ahLst/>
              <a:cxnLst/>
              <a:rect l="l" t="t" r="r" b="b"/>
              <a:pathLst>
                <a:path w="945" h="2818" extrusionOk="0">
                  <a:moveTo>
                    <a:pt x="0" y="0"/>
                  </a:moveTo>
                  <a:lnTo>
                    <a:pt x="0" y="2817"/>
                  </a:lnTo>
                  <a:lnTo>
                    <a:pt x="945" y="281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16"/>
          <p:cNvGrpSpPr/>
          <p:nvPr/>
        </p:nvGrpSpPr>
        <p:grpSpPr>
          <a:xfrm>
            <a:off x="2068217" y="2210950"/>
            <a:ext cx="5007567" cy="0"/>
            <a:chOff x="2068217" y="2210950"/>
            <a:chExt cx="5007567" cy="0"/>
          </a:xfrm>
        </p:grpSpPr>
        <p:cxnSp>
          <p:nvCxnSpPr>
            <p:cNvPr id="138" name="Google Shape;138;p16"/>
            <p:cNvCxnSpPr/>
            <p:nvPr/>
          </p:nvCxnSpPr>
          <p:spPr>
            <a:xfrm>
              <a:off x="2068217" y="2210950"/>
              <a:ext cx="751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139" name="Google Shape;139;p16"/>
            <p:cNvCxnSpPr/>
            <p:nvPr/>
          </p:nvCxnSpPr>
          <p:spPr>
            <a:xfrm>
              <a:off x="4196100" y="2210950"/>
              <a:ext cx="751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140" name="Google Shape;140;p16"/>
            <p:cNvCxnSpPr/>
            <p:nvPr/>
          </p:nvCxnSpPr>
          <p:spPr>
            <a:xfrm>
              <a:off x="6323983" y="2210950"/>
              <a:ext cx="751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3915131-6719-838A-D3E7-3A2E5EF52C9F}"/>
              </a:ext>
            </a:extLst>
          </p:cNvPr>
          <p:cNvGrpSpPr/>
          <p:nvPr/>
        </p:nvGrpSpPr>
        <p:grpSpPr>
          <a:xfrm>
            <a:off x="872010" y="2934610"/>
            <a:ext cx="7394915" cy="207689"/>
            <a:chOff x="872010" y="2934610"/>
            <a:chExt cx="7394915" cy="207689"/>
          </a:xfrm>
        </p:grpSpPr>
        <p:grpSp>
          <p:nvGrpSpPr>
            <p:cNvPr id="97" name="Google Shape;97;p16"/>
            <p:cNvGrpSpPr/>
            <p:nvPr/>
          </p:nvGrpSpPr>
          <p:grpSpPr>
            <a:xfrm>
              <a:off x="7248669" y="2935150"/>
              <a:ext cx="1018256" cy="199500"/>
              <a:chOff x="946381" y="2064100"/>
              <a:chExt cx="1018256" cy="199500"/>
            </a:xfrm>
          </p:grpSpPr>
          <p:sp>
            <p:nvSpPr>
              <p:cNvPr id="98" name="Google Shape;98;p16"/>
              <p:cNvSpPr/>
              <p:nvPr/>
            </p:nvSpPr>
            <p:spPr>
              <a:xfrm>
                <a:off x="946381" y="206410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6"/>
              <p:cNvSpPr/>
              <p:nvPr/>
            </p:nvSpPr>
            <p:spPr>
              <a:xfrm>
                <a:off x="1215900" y="206410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6"/>
              <p:cNvSpPr/>
              <p:nvPr/>
            </p:nvSpPr>
            <p:spPr>
              <a:xfrm>
                <a:off x="1485419" y="206410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6"/>
              <p:cNvSpPr/>
              <p:nvPr/>
            </p:nvSpPr>
            <p:spPr>
              <a:xfrm>
                <a:off x="1754937" y="206410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4574CE9-A2E4-7401-0E41-0284F09C2AEF}"/>
                </a:ext>
              </a:extLst>
            </p:cNvPr>
            <p:cNvGrpSpPr/>
            <p:nvPr/>
          </p:nvGrpSpPr>
          <p:grpSpPr>
            <a:xfrm>
              <a:off x="3011020" y="2937147"/>
              <a:ext cx="1023059" cy="205152"/>
              <a:chOff x="2864171" y="2929498"/>
              <a:chExt cx="1023059" cy="205152"/>
            </a:xfrm>
          </p:grpSpPr>
          <p:sp>
            <p:nvSpPr>
              <p:cNvPr id="109" name="Google Shape;109;p16"/>
              <p:cNvSpPr/>
              <p:nvPr/>
            </p:nvSpPr>
            <p:spPr>
              <a:xfrm>
                <a:off x="2864171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6"/>
              <p:cNvSpPr/>
              <p:nvPr/>
            </p:nvSpPr>
            <p:spPr>
              <a:xfrm>
                <a:off x="3133690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25;p16">
                <a:extLst>
                  <a:ext uri="{FF2B5EF4-FFF2-40B4-BE49-F238E27FC236}">
                    <a16:creationId xmlns:a16="http://schemas.microsoft.com/office/drawing/2014/main" id="{FE525FCC-8595-34EE-9987-BD82F9E3B07D}"/>
                  </a:ext>
                </a:extLst>
              </p:cNvPr>
              <p:cNvSpPr/>
              <p:nvPr/>
            </p:nvSpPr>
            <p:spPr>
              <a:xfrm>
                <a:off x="3408012" y="2929498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26;p16">
                <a:extLst>
                  <a:ext uri="{FF2B5EF4-FFF2-40B4-BE49-F238E27FC236}">
                    <a16:creationId xmlns:a16="http://schemas.microsoft.com/office/drawing/2014/main" id="{500CE6DB-9B91-EEEB-E225-621ADF4C0760}"/>
                  </a:ext>
                </a:extLst>
              </p:cNvPr>
              <p:cNvSpPr/>
              <p:nvPr/>
            </p:nvSpPr>
            <p:spPr>
              <a:xfrm>
                <a:off x="3677530" y="2929498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3977207-40CB-A24B-6F62-3820541E3F34}"/>
                </a:ext>
              </a:extLst>
            </p:cNvPr>
            <p:cNvGrpSpPr/>
            <p:nvPr/>
          </p:nvGrpSpPr>
          <p:grpSpPr>
            <a:xfrm>
              <a:off x="872010" y="2934610"/>
              <a:ext cx="1058739" cy="201539"/>
              <a:chOff x="695805" y="2935150"/>
              <a:chExt cx="1058739" cy="201539"/>
            </a:xfrm>
          </p:grpSpPr>
          <p:grpSp>
            <p:nvGrpSpPr>
              <p:cNvPr id="73" name="Google Shape;73;p16"/>
              <p:cNvGrpSpPr/>
              <p:nvPr/>
            </p:nvGrpSpPr>
            <p:grpSpPr>
              <a:xfrm>
                <a:off x="695805" y="2935150"/>
                <a:ext cx="1058739" cy="201539"/>
                <a:chOff x="777167" y="2064100"/>
                <a:chExt cx="1058739" cy="201539"/>
              </a:xfrm>
            </p:grpSpPr>
            <p:sp>
              <p:nvSpPr>
                <p:cNvPr id="74" name="Google Shape;74;p16"/>
                <p:cNvSpPr/>
                <p:nvPr/>
              </p:nvSpPr>
              <p:spPr>
                <a:xfrm>
                  <a:off x="777167" y="2066139"/>
                  <a:ext cx="209700" cy="1995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16"/>
                <p:cNvSpPr/>
                <p:nvPr/>
              </p:nvSpPr>
              <p:spPr>
                <a:xfrm>
                  <a:off x="1626206" y="2064100"/>
                  <a:ext cx="209700" cy="1995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" name="Google Shape;77;p16">
                <a:extLst>
                  <a:ext uri="{FF2B5EF4-FFF2-40B4-BE49-F238E27FC236}">
                    <a16:creationId xmlns:a16="http://schemas.microsoft.com/office/drawing/2014/main" id="{83D4DBDA-B644-1B54-FAEE-9477ED50D5F4}"/>
                  </a:ext>
                </a:extLst>
              </p:cNvPr>
              <p:cNvSpPr/>
              <p:nvPr/>
            </p:nvSpPr>
            <p:spPr>
              <a:xfrm>
                <a:off x="978818" y="2937189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" name="Google Shape;77;p16">
                <a:extLst>
                  <a:ext uri="{FF2B5EF4-FFF2-40B4-BE49-F238E27FC236}">
                    <a16:creationId xmlns:a16="http://schemas.microsoft.com/office/drawing/2014/main" id="{2A0132A5-EDC5-AE76-2794-EAD9C216D84B}"/>
                  </a:ext>
                </a:extLst>
              </p:cNvPr>
              <p:cNvSpPr/>
              <p:nvPr/>
            </p:nvSpPr>
            <p:spPr>
              <a:xfrm>
                <a:off x="1256912" y="2937189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9D03621-3AC8-8C86-8828-47FDCA82701C}"/>
                </a:ext>
              </a:extLst>
            </p:cNvPr>
            <p:cNvGrpSpPr/>
            <p:nvPr/>
          </p:nvGrpSpPr>
          <p:grpSpPr>
            <a:xfrm>
              <a:off x="5130078" y="2934610"/>
              <a:ext cx="1018256" cy="200040"/>
              <a:chOff x="4992054" y="2934610"/>
              <a:chExt cx="1018256" cy="200040"/>
            </a:xfrm>
          </p:grpSpPr>
          <p:sp>
            <p:nvSpPr>
              <p:cNvPr id="123" name="Google Shape;123;p16"/>
              <p:cNvSpPr/>
              <p:nvPr/>
            </p:nvSpPr>
            <p:spPr>
              <a:xfrm>
                <a:off x="4992054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5261573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6"/>
              <p:cNvSpPr/>
              <p:nvPr/>
            </p:nvSpPr>
            <p:spPr>
              <a:xfrm>
                <a:off x="5800610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24;p16">
                <a:extLst>
                  <a:ext uri="{FF2B5EF4-FFF2-40B4-BE49-F238E27FC236}">
                    <a16:creationId xmlns:a16="http://schemas.microsoft.com/office/drawing/2014/main" id="{1A65F904-D708-4D8A-7DEF-98D5CD78D749}"/>
                  </a:ext>
                </a:extLst>
              </p:cNvPr>
              <p:cNvSpPr/>
              <p:nvPr/>
            </p:nvSpPr>
            <p:spPr>
              <a:xfrm>
                <a:off x="5520167" y="293461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27"/>
          <p:cNvGrpSpPr/>
          <p:nvPr/>
        </p:nvGrpSpPr>
        <p:grpSpPr>
          <a:xfrm>
            <a:off x="411506" y="1319803"/>
            <a:ext cx="8321100" cy="1777257"/>
            <a:chOff x="411506" y="1319803"/>
            <a:chExt cx="8321100" cy="1777257"/>
          </a:xfrm>
        </p:grpSpPr>
        <p:cxnSp>
          <p:nvCxnSpPr>
            <p:cNvPr id="697" name="Google Shape;697;p27"/>
            <p:cNvCxnSpPr/>
            <p:nvPr/>
          </p:nvCxnSpPr>
          <p:spPr>
            <a:xfrm>
              <a:off x="411506" y="3097061"/>
              <a:ext cx="83211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27"/>
            <p:cNvCxnSpPr/>
            <p:nvPr/>
          </p:nvCxnSpPr>
          <p:spPr>
            <a:xfrm>
              <a:off x="411506" y="2652746"/>
              <a:ext cx="83211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27"/>
            <p:cNvCxnSpPr/>
            <p:nvPr/>
          </p:nvCxnSpPr>
          <p:spPr>
            <a:xfrm>
              <a:off x="411506" y="2208432"/>
              <a:ext cx="83211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27"/>
            <p:cNvCxnSpPr/>
            <p:nvPr/>
          </p:nvCxnSpPr>
          <p:spPr>
            <a:xfrm>
              <a:off x="411506" y="1764118"/>
              <a:ext cx="83211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27"/>
            <p:cNvCxnSpPr/>
            <p:nvPr/>
          </p:nvCxnSpPr>
          <p:spPr>
            <a:xfrm>
              <a:off x="411506" y="1319803"/>
              <a:ext cx="83211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702" name="Google Shape;702;p27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best projects of the agency</a:t>
            </a:r>
            <a:endParaRPr/>
          </a:p>
        </p:txBody>
      </p:sp>
      <p:grpSp>
        <p:nvGrpSpPr>
          <p:cNvPr id="703" name="Google Shape;703;p27"/>
          <p:cNvGrpSpPr/>
          <p:nvPr/>
        </p:nvGrpSpPr>
        <p:grpSpPr>
          <a:xfrm>
            <a:off x="493349" y="1967178"/>
            <a:ext cx="1284000" cy="2705702"/>
            <a:chOff x="493349" y="1814778"/>
            <a:chExt cx="1284000" cy="2705702"/>
          </a:xfrm>
        </p:grpSpPr>
        <p:sp>
          <p:nvSpPr>
            <p:cNvPr id="704" name="Google Shape;704;p27"/>
            <p:cNvSpPr txBox="1"/>
            <p:nvPr/>
          </p:nvSpPr>
          <p:spPr>
            <a:xfrm>
              <a:off x="493349" y="3483080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 1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05" name="Google Shape;705;p27"/>
            <p:cNvSpPr txBox="1"/>
            <p:nvPr/>
          </p:nvSpPr>
          <p:spPr>
            <a:xfrm>
              <a:off x="493349" y="3823580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06" name="Google Shape;706;p27"/>
            <p:cNvSpPr/>
            <p:nvPr/>
          </p:nvSpPr>
          <p:spPr>
            <a:xfrm>
              <a:off x="634800" y="1814778"/>
              <a:ext cx="1001100" cy="1574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170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707" name="Google Shape;707;p27"/>
          <p:cNvGrpSpPr/>
          <p:nvPr/>
        </p:nvGrpSpPr>
        <p:grpSpPr>
          <a:xfrm>
            <a:off x="1823401" y="1596850"/>
            <a:ext cx="1284000" cy="3076030"/>
            <a:chOff x="1823401" y="1444450"/>
            <a:chExt cx="1284000" cy="3076030"/>
          </a:xfrm>
        </p:grpSpPr>
        <p:sp>
          <p:nvSpPr>
            <p:cNvPr id="708" name="Google Shape;708;p27"/>
            <p:cNvSpPr txBox="1"/>
            <p:nvPr/>
          </p:nvSpPr>
          <p:spPr>
            <a:xfrm>
              <a:off x="1823401" y="3483080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 2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09" name="Google Shape;709;p27"/>
            <p:cNvSpPr txBox="1"/>
            <p:nvPr/>
          </p:nvSpPr>
          <p:spPr>
            <a:xfrm>
              <a:off x="1823401" y="3823580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0" name="Google Shape;710;p27"/>
            <p:cNvSpPr/>
            <p:nvPr/>
          </p:nvSpPr>
          <p:spPr>
            <a:xfrm>
              <a:off x="2010574" y="1444450"/>
              <a:ext cx="1001100" cy="1944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210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11" name="Google Shape;711;p27"/>
          <p:cNvGrpSpPr/>
          <p:nvPr/>
        </p:nvGrpSpPr>
        <p:grpSpPr>
          <a:xfrm>
            <a:off x="4635903" y="1921001"/>
            <a:ext cx="1284000" cy="2751879"/>
            <a:chOff x="4635903" y="1768601"/>
            <a:chExt cx="1284000" cy="2751879"/>
          </a:xfrm>
        </p:grpSpPr>
        <p:sp>
          <p:nvSpPr>
            <p:cNvPr id="712" name="Google Shape;712;p27"/>
            <p:cNvSpPr txBox="1"/>
            <p:nvPr/>
          </p:nvSpPr>
          <p:spPr>
            <a:xfrm>
              <a:off x="4635903" y="3483080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 4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13" name="Google Shape;713;p27"/>
            <p:cNvSpPr txBox="1"/>
            <p:nvPr/>
          </p:nvSpPr>
          <p:spPr>
            <a:xfrm>
              <a:off x="4635903" y="3823580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4" name="Google Shape;714;p27"/>
            <p:cNvSpPr/>
            <p:nvPr/>
          </p:nvSpPr>
          <p:spPr>
            <a:xfrm>
              <a:off x="4762110" y="1768601"/>
              <a:ext cx="1001100" cy="1620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175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15" name="Google Shape;715;p27"/>
          <p:cNvGrpSpPr/>
          <p:nvPr/>
        </p:nvGrpSpPr>
        <p:grpSpPr>
          <a:xfrm>
            <a:off x="6042154" y="1689508"/>
            <a:ext cx="1284000" cy="2983372"/>
            <a:chOff x="6042154" y="1537108"/>
            <a:chExt cx="1284000" cy="2983372"/>
          </a:xfrm>
        </p:grpSpPr>
        <p:sp>
          <p:nvSpPr>
            <p:cNvPr id="716" name="Google Shape;716;p27"/>
            <p:cNvSpPr txBox="1"/>
            <p:nvPr/>
          </p:nvSpPr>
          <p:spPr>
            <a:xfrm>
              <a:off x="6042154" y="3483080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 5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17" name="Google Shape;717;p27"/>
            <p:cNvSpPr txBox="1"/>
            <p:nvPr/>
          </p:nvSpPr>
          <p:spPr>
            <a:xfrm>
              <a:off x="6042154" y="3823580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18" name="Google Shape;718;p27"/>
            <p:cNvSpPr/>
            <p:nvPr/>
          </p:nvSpPr>
          <p:spPr>
            <a:xfrm>
              <a:off x="6137881" y="1537108"/>
              <a:ext cx="1001100" cy="1851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200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719" name="Google Shape;719;p27"/>
          <p:cNvGrpSpPr/>
          <p:nvPr/>
        </p:nvGrpSpPr>
        <p:grpSpPr>
          <a:xfrm>
            <a:off x="3229652" y="2430163"/>
            <a:ext cx="1284000" cy="2242717"/>
            <a:chOff x="3229652" y="2277763"/>
            <a:chExt cx="1284000" cy="2242717"/>
          </a:xfrm>
        </p:grpSpPr>
        <p:sp>
          <p:nvSpPr>
            <p:cNvPr id="720" name="Google Shape;720;p27"/>
            <p:cNvSpPr txBox="1"/>
            <p:nvPr/>
          </p:nvSpPr>
          <p:spPr>
            <a:xfrm>
              <a:off x="3229652" y="3483080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 3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21" name="Google Shape;721;p27"/>
            <p:cNvSpPr txBox="1"/>
            <p:nvPr/>
          </p:nvSpPr>
          <p:spPr>
            <a:xfrm>
              <a:off x="3229652" y="3823580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2" name="Google Shape;722;p27"/>
            <p:cNvSpPr/>
            <p:nvPr/>
          </p:nvSpPr>
          <p:spPr>
            <a:xfrm>
              <a:off x="3386348" y="2277763"/>
              <a:ext cx="1001100" cy="1111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120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723" name="Google Shape;723;p27"/>
          <p:cNvGrpSpPr/>
          <p:nvPr/>
        </p:nvGrpSpPr>
        <p:grpSpPr>
          <a:xfrm>
            <a:off x="7372206" y="2708137"/>
            <a:ext cx="1284000" cy="1964743"/>
            <a:chOff x="7372206" y="2555737"/>
            <a:chExt cx="1284000" cy="1964743"/>
          </a:xfrm>
        </p:grpSpPr>
        <p:sp>
          <p:nvSpPr>
            <p:cNvPr id="724" name="Google Shape;724;p27"/>
            <p:cNvSpPr txBox="1"/>
            <p:nvPr/>
          </p:nvSpPr>
          <p:spPr>
            <a:xfrm>
              <a:off x="7372206" y="3483080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 6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25" name="Google Shape;725;p27"/>
            <p:cNvSpPr txBox="1"/>
            <p:nvPr/>
          </p:nvSpPr>
          <p:spPr>
            <a:xfrm>
              <a:off x="7372206" y="3823580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6" name="Google Shape;726;p27"/>
            <p:cNvSpPr/>
            <p:nvPr/>
          </p:nvSpPr>
          <p:spPr>
            <a:xfrm>
              <a:off x="7513651" y="2555737"/>
              <a:ext cx="1001100" cy="83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90</a:t>
              </a:r>
              <a:endParaRPr>
                <a:solidFill>
                  <a:schemeClr val="lt1"/>
                </a:solidFill>
              </a:endParaRPr>
            </a:p>
          </p:txBody>
        </p:sp>
      </p:grpSp>
      <p:cxnSp>
        <p:nvCxnSpPr>
          <p:cNvPr id="727" name="Google Shape;727;p27"/>
          <p:cNvCxnSpPr/>
          <p:nvPr/>
        </p:nvCxnSpPr>
        <p:spPr>
          <a:xfrm>
            <a:off x="417300" y="3541375"/>
            <a:ext cx="8309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diamond" w="sm" len="sm"/>
            <a:tailEnd type="diamond" w="sm" len="sm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28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Finished projects</a:t>
            </a:r>
            <a:endParaRPr/>
          </a:p>
        </p:txBody>
      </p:sp>
      <p:grpSp>
        <p:nvGrpSpPr>
          <p:cNvPr id="733" name="Google Shape;733;p28"/>
          <p:cNvGrpSpPr/>
          <p:nvPr/>
        </p:nvGrpSpPr>
        <p:grpSpPr>
          <a:xfrm>
            <a:off x="411475" y="1454825"/>
            <a:ext cx="3606145" cy="762301"/>
            <a:chOff x="411475" y="1454825"/>
            <a:chExt cx="3606145" cy="762301"/>
          </a:xfrm>
        </p:grpSpPr>
        <p:sp>
          <p:nvSpPr>
            <p:cNvPr id="734" name="Google Shape;734;p28"/>
            <p:cNvSpPr txBox="1"/>
            <p:nvPr/>
          </p:nvSpPr>
          <p:spPr>
            <a:xfrm flipH="1">
              <a:off x="1485241" y="1762926"/>
              <a:ext cx="2532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5" name="Google Shape;735;p28"/>
            <p:cNvSpPr txBox="1"/>
            <p:nvPr/>
          </p:nvSpPr>
          <p:spPr>
            <a:xfrm>
              <a:off x="1485320" y="1454825"/>
              <a:ext cx="2532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Digital &amp; press</a:t>
              </a:r>
              <a:endParaRPr sz="18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411475" y="1550225"/>
              <a:ext cx="10449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12</a:t>
              </a: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737" name="Google Shape;737;p28"/>
          <p:cNvGrpSpPr/>
          <p:nvPr/>
        </p:nvGrpSpPr>
        <p:grpSpPr>
          <a:xfrm>
            <a:off x="411475" y="2536412"/>
            <a:ext cx="3606145" cy="762301"/>
            <a:chOff x="411475" y="2536412"/>
            <a:chExt cx="3606145" cy="762301"/>
          </a:xfrm>
        </p:grpSpPr>
        <p:sp>
          <p:nvSpPr>
            <p:cNvPr id="738" name="Google Shape;738;p28"/>
            <p:cNvSpPr txBox="1"/>
            <p:nvPr/>
          </p:nvSpPr>
          <p:spPr>
            <a:xfrm flipH="1">
              <a:off x="1485241" y="2844513"/>
              <a:ext cx="2532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the ringed planet and also a gas giant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9" name="Google Shape;739;p28"/>
            <p:cNvSpPr txBox="1"/>
            <p:nvPr/>
          </p:nvSpPr>
          <p:spPr>
            <a:xfrm>
              <a:off x="1485320" y="2536412"/>
              <a:ext cx="2532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Mobile &amp; desktop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411475" y="2631800"/>
              <a:ext cx="10449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18</a:t>
              </a: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741" name="Google Shape;741;p28"/>
          <p:cNvGrpSpPr/>
          <p:nvPr/>
        </p:nvGrpSpPr>
        <p:grpSpPr>
          <a:xfrm>
            <a:off x="411475" y="3617999"/>
            <a:ext cx="3606145" cy="762301"/>
            <a:chOff x="411475" y="3617999"/>
            <a:chExt cx="3606145" cy="762301"/>
          </a:xfrm>
        </p:grpSpPr>
        <p:sp>
          <p:nvSpPr>
            <p:cNvPr id="742" name="Google Shape;742;p28"/>
            <p:cNvSpPr txBox="1"/>
            <p:nvPr/>
          </p:nvSpPr>
          <p:spPr>
            <a:xfrm flipH="1">
              <a:off x="1485241" y="3926100"/>
              <a:ext cx="2532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43" name="Google Shape;743;p28"/>
            <p:cNvSpPr txBox="1"/>
            <p:nvPr/>
          </p:nvSpPr>
          <p:spPr>
            <a:xfrm>
              <a:off x="1485320" y="3617999"/>
              <a:ext cx="2532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VR &amp; panoramic images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411475" y="3713375"/>
              <a:ext cx="10449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24</a:t>
              </a:r>
              <a:endParaRPr sz="2600">
                <a:solidFill>
                  <a:schemeClr val="lt1"/>
                </a:solidFill>
              </a:endParaRPr>
            </a:p>
          </p:txBody>
        </p:sp>
      </p:grpSp>
      <p:sp>
        <p:nvSpPr>
          <p:cNvPr id="745" name="Google Shape;745;p28"/>
          <p:cNvSpPr txBox="1"/>
          <p:nvPr/>
        </p:nvSpPr>
        <p:spPr>
          <a:xfrm>
            <a:off x="4573125" y="3973391"/>
            <a:ext cx="4160700" cy="3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46" name="Google Shape;746;p28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6092" y="1399039"/>
            <a:ext cx="3954765" cy="2445374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28"/>
          <p:cNvSpPr/>
          <p:nvPr/>
        </p:nvSpPr>
        <p:spPr>
          <a:xfrm>
            <a:off x="5694650" y="2588746"/>
            <a:ext cx="144000" cy="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28"/>
          <p:cNvSpPr/>
          <p:nvPr/>
        </p:nvSpPr>
        <p:spPr>
          <a:xfrm>
            <a:off x="6380227" y="2099894"/>
            <a:ext cx="144000" cy="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8"/>
          <p:cNvSpPr/>
          <p:nvPr/>
        </p:nvSpPr>
        <p:spPr>
          <a:xfrm>
            <a:off x="7065779" y="1610129"/>
            <a:ext cx="144000" cy="1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29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they say about us</a:t>
            </a:r>
            <a:endParaRPr/>
          </a:p>
        </p:txBody>
      </p:sp>
      <p:grpSp>
        <p:nvGrpSpPr>
          <p:cNvPr id="755" name="Google Shape;755;p29"/>
          <p:cNvGrpSpPr/>
          <p:nvPr/>
        </p:nvGrpSpPr>
        <p:grpSpPr>
          <a:xfrm>
            <a:off x="1001713" y="1382350"/>
            <a:ext cx="1937400" cy="3202140"/>
            <a:chOff x="1001713" y="1382350"/>
            <a:chExt cx="1937400" cy="3202140"/>
          </a:xfrm>
        </p:grpSpPr>
        <p:grpSp>
          <p:nvGrpSpPr>
            <p:cNvPr id="756" name="Google Shape;756;p29"/>
            <p:cNvGrpSpPr/>
            <p:nvPr/>
          </p:nvGrpSpPr>
          <p:grpSpPr>
            <a:xfrm>
              <a:off x="1335609" y="2183360"/>
              <a:ext cx="1269606" cy="1269606"/>
              <a:chOff x="917775" y="1818900"/>
              <a:chExt cx="1505700" cy="1505700"/>
            </a:xfrm>
          </p:grpSpPr>
          <p:sp>
            <p:nvSpPr>
              <p:cNvPr id="757" name="Google Shape;757;p29"/>
              <p:cNvSpPr/>
              <p:nvPr/>
            </p:nvSpPr>
            <p:spPr>
              <a:xfrm>
                <a:off x="917775" y="1818900"/>
                <a:ext cx="1505700" cy="1505700"/>
              </a:xfrm>
              <a:prstGeom prst="donut">
                <a:avLst>
                  <a:gd name="adj" fmla="val 1884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9"/>
              <p:cNvSpPr/>
              <p:nvPr/>
            </p:nvSpPr>
            <p:spPr>
              <a:xfrm>
                <a:off x="917775" y="1818900"/>
                <a:ext cx="1505700" cy="1505700"/>
              </a:xfrm>
              <a:prstGeom prst="blockArc">
                <a:avLst>
                  <a:gd name="adj1" fmla="val 3112005"/>
                  <a:gd name="adj2" fmla="val 260"/>
                  <a:gd name="adj3" fmla="val 1885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9" name="Google Shape;759;p29"/>
            <p:cNvSpPr txBox="1"/>
            <p:nvPr/>
          </p:nvSpPr>
          <p:spPr>
            <a:xfrm>
              <a:off x="1001713" y="3547084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Creative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60" name="Google Shape;760;p29"/>
            <p:cNvSpPr txBox="1"/>
            <p:nvPr/>
          </p:nvSpPr>
          <p:spPr>
            <a:xfrm>
              <a:off x="1001713" y="3887590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and the fourth-largest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1" name="Google Shape;761;p29"/>
            <p:cNvSpPr/>
            <p:nvPr/>
          </p:nvSpPr>
          <p:spPr>
            <a:xfrm>
              <a:off x="1447975" y="1382350"/>
              <a:ext cx="10449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85%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762" name="Google Shape;762;p29"/>
          <p:cNvGrpSpPr/>
          <p:nvPr/>
        </p:nvGrpSpPr>
        <p:grpSpPr>
          <a:xfrm>
            <a:off x="3603180" y="1382350"/>
            <a:ext cx="1937400" cy="3202140"/>
            <a:chOff x="3603180" y="1382350"/>
            <a:chExt cx="1937400" cy="3202140"/>
          </a:xfrm>
        </p:grpSpPr>
        <p:grpSp>
          <p:nvGrpSpPr>
            <p:cNvPr id="763" name="Google Shape;763;p29"/>
            <p:cNvGrpSpPr/>
            <p:nvPr/>
          </p:nvGrpSpPr>
          <p:grpSpPr>
            <a:xfrm>
              <a:off x="3937077" y="2183360"/>
              <a:ext cx="1269606" cy="1269606"/>
              <a:chOff x="917775" y="1818900"/>
              <a:chExt cx="1505700" cy="1505700"/>
            </a:xfrm>
          </p:grpSpPr>
          <p:sp>
            <p:nvSpPr>
              <p:cNvPr id="764" name="Google Shape;764;p29"/>
              <p:cNvSpPr/>
              <p:nvPr/>
            </p:nvSpPr>
            <p:spPr>
              <a:xfrm>
                <a:off x="917775" y="1818900"/>
                <a:ext cx="1505700" cy="1505700"/>
              </a:xfrm>
              <a:prstGeom prst="donut">
                <a:avLst>
                  <a:gd name="adj" fmla="val 1884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9"/>
              <p:cNvSpPr/>
              <p:nvPr/>
            </p:nvSpPr>
            <p:spPr>
              <a:xfrm>
                <a:off x="917775" y="1818900"/>
                <a:ext cx="1505700" cy="1505700"/>
              </a:xfrm>
              <a:prstGeom prst="blockArc">
                <a:avLst>
                  <a:gd name="adj1" fmla="val 11930104"/>
                  <a:gd name="adj2" fmla="val 260"/>
                  <a:gd name="adj3" fmla="val 1885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29"/>
            <p:cNvSpPr txBox="1"/>
            <p:nvPr/>
          </p:nvSpPr>
          <p:spPr>
            <a:xfrm>
              <a:off x="3603180" y="3547084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Fast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67" name="Google Shape;767;p29"/>
            <p:cNvSpPr txBox="1"/>
            <p:nvPr/>
          </p:nvSpPr>
          <p:spPr>
            <a:xfrm>
              <a:off x="3603180" y="3887590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is mostly composed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4049550" y="1382350"/>
              <a:ext cx="10449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42%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769" name="Google Shape;769;p29"/>
          <p:cNvGrpSpPr/>
          <p:nvPr/>
        </p:nvGrpSpPr>
        <p:grpSpPr>
          <a:xfrm>
            <a:off x="6204888" y="1382350"/>
            <a:ext cx="1937400" cy="3202140"/>
            <a:chOff x="6204888" y="1382350"/>
            <a:chExt cx="1937400" cy="3202140"/>
          </a:xfrm>
        </p:grpSpPr>
        <p:grpSp>
          <p:nvGrpSpPr>
            <p:cNvPr id="770" name="Google Shape;770;p29"/>
            <p:cNvGrpSpPr/>
            <p:nvPr/>
          </p:nvGrpSpPr>
          <p:grpSpPr>
            <a:xfrm>
              <a:off x="6538784" y="2183360"/>
              <a:ext cx="1269610" cy="1269606"/>
              <a:chOff x="917775" y="1818900"/>
              <a:chExt cx="1505704" cy="1505700"/>
            </a:xfrm>
          </p:grpSpPr>
          <p:sp>
            <p:nvSpPr>
              <p:cNvPr id="771" name="Google Shape;771;p29"/>
              <p:cNvSpPr/>
              <p:nvPr/>
            </p:nvSpPr>
            <p:spPr>
              <a:xfrm>
                <a:off x="917775" y="1818900"/>
                <a:ext cx="1505700" cy="1505700"/>
              </a:xfrm>
              <a:prstGeom prst="donut">
                <a:avLst>
                  <a:gd name="adj" fmla="val 1884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9"/>
              <p:cNvSpPr/>
              <p:nvPr/>
            </p:nvSpPr>
            <p:spPr>
              <a:xfrm>
                <a:off x="917779" y="1818900"/>
                <a:ext cx="1505700" cy="1505700"/>
              </a:xfrm>
              <a:prstGeom prst="blockArc">
                <a:avLst>
                  <a:gd name="adj1" fmla="val 7596598"/>
                  <a:gd name="adj2" fmla="val 260"/>
                  <a:gd name="adj3" fmla="val 1885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3" name="Google Shape;773;p29"/>
            <p:cNvSpPr txBox="1"/>
            <p:nvPr/>
          </p:nvSpPr>
          <p:spPr>
            <a:xfrm>
              <a:off x="6204888" y="3547084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Reliable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74" name="Google Shape;774;p29"/>
            <p:cNvSpPr txBox="1"/>
            <p:nvPr/>
          </p:nvSpPr>
          <p:spPr>
            <a:xfrm>
              <a:off x="6204888" y="3887590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place, not hot at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6651141" y="1382350"/>
              <a:ext cx="10449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65%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776" name="Google Shape;776;p29"/>
          <p:cNvGrpSpPr/>
          <p:nvPr/>
        </p:nvGrpSpPr>
        <p:grpSpPr>
          <a:xfrm>
            <a:off x="4402253" y="2648536"/>
            <a:ext cx="339253" cy="339253"/>
            <a:chOff x="3271200" y="1435075"/>
            <a:chExt cx="481825" cy="481825"/>
          </a:xfrm>
        </p:grpSpPr>
        <p:sp>
          <p:nvSpPr>
            <p:cNvPr id="777" name="Google Shape;777;p29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79" name="Google Shape;779;p29"/>
          <p:cNvGrpSpPr/>
          <p:nvPr/>
        </p:nvGrpSpPr>
        <p:grpSpPr>
          <a:xfrm>
            <a:off x="1800138" y="2647853"/>
            <a:ext cx="340549" cy="340620"/>
            <a:chOff x="5049725" y="2027900"/>
            <a:chExt cx="481750" cy="481850"/>
          </a:xfrm>
        </p:grpSpPr>
        <p:sp>
          <p:nvSpPr>
            <p:cNvPr id="780" name="Google Shape;780;p29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88" name="Google Shape;788;p29"/>
          <p:cNvGrpSpPr/>
          <p:nvPr/>
        </p:nvGrpSpPr>
        <p:grpSpPr>
          <a:xfrm>
            <a:off x="7003331" y="2650386"/>
            <a:ext cx="340513" cy="335553"/>
            <a:chOff x="-5254775" y="3631325"/>
            <a:chExt cx="296950" cy="292625"/>
          </a:xfrm>
        </p:grpSpPr>
        <p:sp>
          <p:nvSpPr>
            <p:cNvPr id="789" name="Google Shape;789;p29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" name="Google Shape;796;p29"/>
          <p:cNvGrpSpPr/>
          <p:nvPr/>
        </p:nvGrpSpPr>
        <p:grpSpPr>
          <a:xfrm>
            <a:off x="2821656" y="1676202"/>
            <a:ext cx="3500688" cy="0"/>
            <a:chOff x="2821656" y="1676202"/>
            <a:chExt cx="3500688" cy="0"/>
          </a:xfrm>
        </p:grpSpPr>
        <p:cxnSp>
          <p:nvCxnSpPr>
            <p:cNvPr id="797" name="Google Shape;797;p29"/>
            <p:cNvCxnSpPr/>
            <p:nvPr/>
          </p:nvCxnSpPr>
          <p:spPr>
            <a:xfrm>
              <a:off x="2821656" y="1676202"/>
              <a:ext cx="89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798" name="Google Shape;798;p29"/>
            <p:cNvCxnSpPr/>
            <p:nvPr/>
          </p:nvCxnSpPr>
          <p:spPr>
            <a:xfrm>
              <a:off x="5423244" y="1676202"/>
              <a:ext cx="899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30"/>
          <p:cNvSpPr/>
          <p:nvPr/>
        </p:nvSpPr>
        <p:spPr>
          <a:xfrm rot="5400000">
            <a:off x="7302777" y="1687380"/>
            <a:ext cx="417000" cy="2265900"/>
          </a:xfrm>
          <a:prstGeom prst="leftBrace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" name="Google Shape;804;p30"/>
          <p:cNvGrpSpPr/>
          <p:nvPr/>
        </p:nvGrpSpPr>
        <p:grpSpPr>
          <a:xfrm>
            <a:off x="6542577" y="1247516"/>
            <a:ext cx="1937400" cy="3468686"/>
            <a:chOff x="6542577" y="1247516"/>
            <a:chExt cx="1937400" cy="3468686"/>
          </a:xfrm>
        </p:grpSpPr>
        <p:sp>
          <p:nvSpPr>
            <p:cNvPr id="805" name="Google Shape;805;p30"/>
            <p:cNvSpPr/>
            <p:nvPr/>
          </p:nvSpPr>
          <p:spPr>
            <a:xfrm flipH="1">
              <a:off x="7218627" y="1247516"/>
              <a:ext cx="5853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806" name="Google Shape;806;p30"/>
            <p:cNvSpPr txBox="1"/>
            <p:nvPr/>
          </p:nvSpPr>
          <p:spPr>
            <a:xfrm>
              <a:off x="6542577" y="3678797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Evaluate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07" name="Google Shape;807;p30"/>
            <p:cNvSpPr txBox="1"/>
            <p:nvPr/>
          </p:nvSpPr>
          <p:spPr>
            <a:xfrm>
              <a:off x="6542577" y="4019302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one of the biggest planets and also a gas giant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808" name="Google Shape;808;p30"/>
            <p:cNvCxnSpPr/>
            <p:nvPr/>
          </p:nvCxnSpPr>
          <p:spPr>
            <a:xfrm>
              <a:off x="7511277" y="1999038"/>
              <a:ext cx="0" cy="448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809" name="Google Shape;809;p30"/>
            <p:cNvCxnSpPr/>
            <p:nvPr/>
          </p:nvCxnSpPr>
          <p:spPr>
            <a:xfrm>
              <a:off x="7511277" y="3193088"/>
              <a:ext cx="0" cy="448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sp>
        <p:nvSpPr>
          <p:cNvPr id="810" name="Google Shape;810;p30"/>
          <p:cNvSpPr/>
          <p:nvPr/>
        </p:nvSpPr>
        <p:spPr>
          <a:xfrm rot="5400000">
            <a:off x="5349977" y="1687380"/>
            <a:ext cx="417000" cy="2265900"/>
          </a:xfrm>
          <a:prstGeom prst="leftBrace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1" name="Google Shape;811;p30"/>
          <p:cNvGrpSpPr/>
          <p:nvPr/>
        </p:nvGrpSpPr>
        <p:grpSpPr>
          <a:xfrm>
            <a:off x="4589777" y="1247516"/>
            <a:ext cx="1937400" cy="3468686"/>
            <a:chOff x="4589777" y="1247516"/>
            <a:chExt cx="1937400" cy="3468686"/>
          </a:xfrm>
        </p:grpSpPr>
        <p:sp>
          <p:nvSpPr>
            <p:cNvPr id="812" name="Google Shape;812;p30"/>
            <p:cNvSpPr txBox="1"/>
            <p:nvPr/>
          </p:nvSpPr>
          <p:spPr>
            <a:xfrm>
              <a:off x="4589777" y="3678797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Publish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13" name="Google Shape;813;p30"/>
            <p:cNvSpPr txBox="1"/>
            <p:nvPr/>
          </p:nvSpPr>
          <p:spPr>
            <a:xfrm>
              <a:off x="4589777" y="4019302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4" name="Google Shape;814;p30"/>
            <p:cNvSpPr/>
            <p:nvPr/>
          </p:nvSpPr>
          <p:spPr>
            <a:xfrm flipH="1">
              <a:off x="5265827" y="1247516"/>
              <a:ext cx="5853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</a:t>
              </a:r>
              <a:endParaRPr sz="2600">
                <a:solidFill>
                  <a:schemeClr val="lt1"/>
                </a:solidFill>
              </a:endParaRPr>
            </a:p>
          </p:txBody>
        </p:sp>
        <p:cxnSp>
          <p:nvCxnSpPr>
            <p:cNvPr id="815" name="Google Shape;815;p30"/>
            <p:cNvCxnSpPr/>
            <p:nvPr/>
          </p:nvCxnSpPr>
          <p:spPr>
            <a:xfrm>
              <a:off x="5558477" y="1999038"/>
              <a:ext cx="0" cy="448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816" name="Google Shape;816;p30"/>
            <p:cNvCxnSpPr/>
            <p:nvPr/>
          </p:nvCxnSpPr>
          <p:spPr>
            <a:xfrm>
              <a:off x="5558477" y="3193088"/>
              <a:ext cx="0" cy="448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sp>
        <p:nvSpPr>
          <p:cNvPr id="817" name="Google Shape;817;p30"/>
          <p:cNvSpPr/>
          <p:nvPr/>
        </p:nvSpPr>
        <p:spPr>
          <a:xfrm rot="5400000">
            <a:off x="3397176" y="1687380"/>
            <a:ext cx="417000" cy="2265900"/>
          </a:xfrm>
          <a:prstGeom prst="leftBrace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8" name="Google Shape;818;p30"/>
          <p:cNvGrpSpPr/>
          <p:nvPr/>
        </p:nvGrpSpPr>
        <p:grpSpPr>
          <a:xfrm>
            <a:off x="2636976" y="1247516"/>
            <a:ext cx="1937400" cy="3468686"/>
            <a:chOff x="2636976" y="1247516"/>
            <a:chExt cx="1937400" cy="3468686"/>
          </a:xfrm>
        </p:grpSpPr>
        <p:sp>
          <p:nvSpPr>
            <p:cNvPr id="819" name="Google Shape;819;p30"/>
            <p:cNvSpPr txBox="1"/>
            <p:nvPr/>
          </p:nvSpPr>
          <p:spPr>
            <a:xfrm>
              <a:off x="2636976" y="3678797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Create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20" name="Google Shape;820;p30"/>
            <p:cNvSpPr txBox="1"/>
            <p:nvPr/>
          </p:nvSpPr>
          <p:spPr>
            <a:xfrm>
              <a:off x="2636976" y="4019302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Sun. It is the planet we all live 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1" name="Google Shape;821;p30"/>
            <p:cNvSpPr/>
            <p:nvPr/>
          </p:nvSpPr>
          <p:spPr>
            <a:xfrm flipH="1">
              <a:off x="3313026" y="1247516"/>
              <a:ext cx="5853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</a:t>
              </a:r>
              <a:endParaRPr sz="2600">
                <a:solidFill>
                  <a:schemeClr val="lt1"/>
                </a:solidFill>
              </a:endParaRPr>
            </a:p>
          </p:txBody>
        </p:sp>
        <p:cxnSp>
          <p:nvCxnSpPr>
            <p:cNvPr id="822" name="Google Shape;822;p30"/>
            <p:cNvCxnSpPr/>
            <p:nvPr/>
          </p:nvCxnSpPr>
          <p:spPr>
            <a:xfrm>
              <a:off x="3605676" y="1999038"/>
              <a:ext cx="0" cy="448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823" name="Google Shape;823;p30"/>
            <p:cNvCxnSpPr/>
            <p:nvPr/>
          </p:nvCxnSpPr>
          <p:spPr>
            <a:xfrm>
              <a:off x="3605676" y="3193088"/>
              <a:ext cx="0" cy="448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grpSp>
        <p:nvGrpSpPr>
          <p:cNvPr id="824" name="Google Shape;824;p30"/>
          <p:cNvGrpSpPr/>
          <p:nvPr/>
        </p:nvGrpSpPr>
        <p:grpSpPr>
          <a:xfrm>
            <a:off x="684176" y="1247516"/>
            <a:ext cx="1937400" cy="3468686"/>
            <a:chOff x="684176" y="1247516"/>
            <a:chExt cx="1937400" cy="3468686"/>
          </a:xfrm>
        </p:grpSpPr>
        <p:sp>
          <p:nvSpPr>
            <p:cNvPr id="825" name="Google Shape;825;p30"/>
            <p:cNvSpPr txBox="1"/>
            <p:nvPr/>
          </p:nvSpPr>
          <p:spPr>
            <a:xfrm>
              <a:off x="684176" y="3678797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Plan</a:t>
              </a:r>
              <a:endParaRPr sz="20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26" name="Google Shape;826;p30"/>
            <p:cNvSpPr txBox="1"/>
            <p:nvPr/>
          </p:nvSpPr>
          <p:spPr>
            <a:xfrm>
              <a:off x="684176" y="4019302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and the fourth-largest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7" name="Google Shape;827;p30"/>
            <p:cNvSpPr/>
            <p:nvPr/>
          </p:nvSpPr>
          <p:spPr>
            <a:xfrm flipH="1">
              <a:off x="1360226" y="1247516"/>
              <a:ext cx="585300" cy="58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</a:t>
              </a:r>
              <a:endParaRPr sz="2600">
                <a:solidFill>
                  <a:schemeClr val="lt1"/>
                </a:solidFill>
              </a:endParaRPr>
            </a:p>
          </p:txBody>
        </p:sp>
        <p:cxnSp>
          <p:nvCxnSpPr>
            <p:cNvPr id="828" name="Google Shape;828;p30"/>
            <p:cNvCxnSpPr/>
            <p:nvPr/>
          </p:nvCxnSpPr>
          <p:spPr>
            <a:xfrm>
              <a:off x="1652876" y="1999038"/>
              <a:ext cx="0" cy="448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829" name="Google Shape;829;p30"/>
            <p:cNvCxnSpPr/>
            <p:nvPr/>
          </p:nvCxnSpPr>
          <p:spPr>
            <a:xfrm>
              <a:off x="1652876" y="3193088"/>
              <a:ext cx="0" cy="448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sp>
        <p:nvSpPr>
          <p:cNvPr id="830" name="Google Shape;830;p30"/>
          <p:cNvSpPr/>
          <p:nvPr/>
        </p:nvSpPr>
        <p:spPr>
          <a:xfrm rot="5400000">
            <a:off x="1444376" y="1687371"/>
            <a:ext cx="417000" cy="2265900"/>
          </a:xfrm>
          <a:prstGeom prst="leftBrace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0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have good ideas</a:t>
            </a:r>
            <a:endParaRPr/>
          </a:p>
        </p:txBody>
      </p:sp>
      <p:cxnSp>
        <p:nvCxnSpPr>
          <p:cNvPr id="832" name="Google Shape;832;p30"/>
          <p:cNvCxnSpPr/>
          <p:nvPr/>
        </p:nvCxnSpPr>
        <p:spPr>
          <a:xfrm>
            <a:off x="410400" y="3028371"/>
            <a:ext cx="832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diamond" w="sm" len="sm"/>
            <a:tailEnd type="diamond" w="sm" len="sm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31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values</a:t>
            </a:r>
            <a:endParaRPr/>
          </a:p>
        </p:txBody>
      </p:sp>
      <p:grpSp>
        <p:nvGrpSpPr>
          <p:cNvPr id="838" name="Google Shape;838;p31"/>
          <p:cNvGrpSpPr/>
          <p:nvPr/>
        </p:nvGrpSpPr>
        <p:grpSpPr>
          <a:xfrm>
            <a:off x="913038" y="1167371"/>
            <a:ext cx="3819073" cy="3519070"/>
            <a:chOff x="836878" y="1167371"/>
            <a:chExt cx="3819073" cy="3519070"/>
          </a:xfrm>
        </p:grpSpPr>
        <p:grpSp>
          <p:nvGrpSpPr>
            <p:cNvPr id="839" name="Google Shape;839;p31"/>
            <p:cNvGrpSpPr/>
            <p:nvPr/>
          </p:nvGrpSpPr>
          <p:grpSpPr>
            <a:xfrm>
              <a:off x="836878" y="1167371"/>
              <a:ext cx="3819073" cy="3519070"/>
              <a:chOff x="411464" y="1167371"/>
              <a:chExt cx="3819073" cy="3519070"/>
            </a:xfrm>
          </p:grpSpPr>
          <p:sp>
            <p:nvSpPr>
              <p:cNvPr id="840" name="Google Shape;840;p31"/>
              <p:cNvSpPr/>
              <p:nvPr/>
            </p:nvSpPr>
            <p:spPr>
              <a:xfrm>
                <a:off x="411464" y="2222541"/>
                <a:ext cx="2463900" cy="2463900"/>
              </a:xfrm>
              <a:prstGeom prst="arc">
                <a:avLst>
                  <a:gd name="adj1" fmla="val 6592093"/>
                  <a:gd name="adj2" fmla="val 14307622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31"/>
              <p:cNvSpPr/>
              <p:nvPr/>
            </p:nvSpPr>
            <p:spPr>
              <a:xfrm>
                <a:off x="1089064" y="1167371"/>
                <a:ext cx="2463900" cy="2463900"/>
              </a:xfrm>
              <a:prstGeom prst="arc">
                <a:avLst>
                  <a:gd name="adj1" fmla="val 14459458"/>
                  <a:gd name="adj2" fmla="val 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1"/>
              <p:cNvSpPr/>
              <p:nvPr/>
            </p:nvSpPr>
            <p:spPr>
              <a:xfrm>
                <a:off x="1766637" y="2222541"/>
                <a:ext cx="2463900" cy="2463900"/>
              </a:xfrm>
              <a:prstGeom prst="arc">
                <a:avLst>
                  <a:gd name="adj1" fmla="val 739010"/>
                  <a:gd name="adj2" fmla="val 7489312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3" name="Google Shape;843;p31"/>
            <p:cNvSpPr/>
            <p:nvPr/>
          </p:nvSpPr>
          <p:spPr>
            <a:xfrm>
              <a:off x="948753" y="2334402"/>
              <a:ext cx="2240100" cy="2240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1626340" y="1279245"/>
              <a:ext cx="2240100" cy="2240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2303926" y="2334402"/>
              <a:ext cx="2240100" cy="224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1"/>
          <p:cNvGrpSpPr/>
          <p:nvPr/>
        </p:nvGrpSpPr>
        <p:grpSpPr>
          <a:xfrm>
            <a:off x="5082017" y="1454825"/>
            <a:ext cx="3148945" cy="762301"/>
            <a:chOff x="5082017" y="1454825"/>
            <a:chExt cx="3148945" cy="762301"/>
          </a:xfrm>
        </p:grpSpPr>
        <p:sp>
          <p:nvSpPr>
            <p:cNvPr id="847" name="Google Shape;847;p31"/>
            <p:cNvSpPr txBox="1"/>
            <p:nvPr/>
          </p:nvSpPr>
          <p:spPr>
            <a:xfrm flipH="1">
              <a:off x="5698583" y="1762926"/>
              <a:ext cx="2532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8" name="Google Shape;848;p31"/>
            <p:cNvSpPr txBox="1"/>
            <p:nvPr/>
          </p:nvSpPr>
          <p:spPr>
            <a:xfrm>
              <a:off x="5698662" y="1454825"/>
              <a:ext cx="2532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Imagination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5082017" y="1550225"/>
              <a:ext cx="5877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850" name="Google Shape;850;p31"/>
          <p:cNvGrpSpPr/>
          <p:nvPr/>
        </p:nvGrpSpPr>
        <p:grpSpPr>
          <a:xfrm>
            <a:off x="5082017" y="2536412"/>
            <a:ext cx="3148945" cy="762301"/>
            <a:chOff x="5082017" y="2536412"/>
            <a:chExt cx="3148945" cy="762301"/>
          </a:xfrm>
        </p:grpSpPr>
        <p:sp>
          <p:nvSpPr>
            <p:cNvPr id="851" name="Google Shape;851;p31"/>
            <p:cNvSpPr txBox="1"/>
            <p:nvPr/>
          </p:nvSpPr>
          <p:spPr>
            <a:xfrm flipH="1">
              <a:off x="5698583" y="2844513"/>
              <a:ext cx="2532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the ringed planet. It’s composed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2" name="Google Shape;852;p31"/>
            <p:cNvSpPr txBox="1"/>
            <p:nvPr/>
          </p:nvSpPr>
          <p:spPr>
            <a:xfrm>
              <a:off x="5698662" y="2536412"/>
              <a:ext cx="2532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Simplicity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5082017" y="2631800"/>
              <a:ext cx="5877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</a:t>
              </a: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854" name="Google Shape;854;p31"/>
          <p:cNvGrpSpPr/>
          <p:nvPr/>
        </p:nvGrpSpPr>
        <p:grpSpPr>
          <a:xfrm>
            <a:off x="5082017" y="3617999"/>
            <a:ext cx="3148945" cy="762301"/>
            <a:chOff x="5082017" y="3617999"/>
            <a:chExt cx="3148945" cy="762301"/>
          </a:xfrm>
        </p:grpSpPr>
        <p:sp>
          <p:nvSpPr>
            <p:cNvPr id="855" name="Google Shape;855;p31"/>
            <p:cNvSpPr txBox="1"/>
            <p:nvPr/>
          </p:nvSpPr>
          <p:spPr>
            <a:xfrm flipH="1">
              <a:off x="5698583" y="3926100"/>
              <a:ext cx="2532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6" name="Google Shape;856;p31"/>
            <p:cNvSpPr txBox="1"/>
            <p:nvPr/>
          </p:nvSpPr>
          <p:spPr>
            <a:xfrm>
              <a:off x="5698662" y="3617999"/>
              <a:ext cx="2532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Integrity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5082017" y="3713374"/>
              <a:ext cx="5877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</a:t>
              </a:r>
              <a:endParaRPr sz="26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32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All time statistics</a:t>
            </a:r>
            <a:endParaRPr/>
          </a:p>
        </p:txBody>
      </p:sp>
      <p:grpSp>
        <p:nvGrpSpPr>
          <p:cNvPr id="863" name="Google Shape;863;p32"/>
          <p:cNvGrpSpPr/>
          <p:nvPr/>
        </p:nvGrpSpPr>
        <p:grpSpPr>
          <a:xfrm>
            <a:off x="417144" y="1718052"/>
            <a:ext cx="1411800" cy="2527101"/>
            <a:chOff x="417144" y="1718052"/>
            <a:chExt cx="1411800" cy="2527101"/>
          </a:xfrm>
        </p:grpSpPr>
        <p:sp>
          <p:nvSpPr>
            <p:cNvPr id="864" name="Google Shape;864;p32"/>
            <p:cNvSpPr txBox="1"/>
            <p:nvPr/>
          </p:nvSpPr>
          <p:spPr>
            <a:xfrm>
              <a:off x="417144" y="32077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Clients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65" name="Google Shape;865;p32"/>
            <p:cNvSpPr txBox="1"/>
            <p:nvPr/>
          </p:nvSpPr>
          <p:spPr>
            <a:xfrm>
              <a:off x="417144" y="35482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66" name="Google Shape;866;p32"/>
            <p:cNvSpPr/>
            <p:nvPr/>
          </p:nvSpPr>
          <p:spPr>
            <a:xfrm>
              <a:off x="491844" y="2525941"/>
              <a:ext cx="12624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250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67" name="Google Shape;867;p32"/>
            <p:cNvSpPr/>
            <p:nvPr/>
          </p:nvSpPr>
          <p:spPr>
            <a:xfrm>
              <a:off x="829194" y="1718052"/>
              <a:ext cx="5877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868" name="Google Shape;868;p32"/>
          <p:cNvGrpSpPr/>
          <p:nvPr/>
        </p:nvGrpSpPr>
        <p:grpSpPr>
          <a:xfrm>
            <a:off x="2142977" y="1718052"/>
            <a:ext cx="1411800" cy="2527101"/>
            <a:chOff x="2142977" y="1718052"/>
            <a:chExt cx="1411800" cy="2527101"/>
          </a:xfrm>
        </p:grpSpPr>
        <p:sp>
          <p:nvSpPr>
            <p:cNvPr id="869" name="Google Shape;869;p32"/>
            <p:cNvSpPr txBox="1"/>
            <p:nvPr/>
          </p:nvSpPr>
          <p:spPr>
            <a:xfrm>
              <a:off x="2142977" y="32077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Days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70" name="Google Shape;870;p32"/>
            <p:cNvSpPr txBox="1"/>
            <p:nvPr/>
          </p:nvSpPr>
          <p:spPr>
            <a:xfrm>
              <a:off x="2142977" y="35482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1" name="Google Shape;871;p32"/>
            <p:cNvSpPr/>
            <p:nvPr/>
          </p:nvSpPr>
          <p:spPr>
            <a:xfrm>
              <a:off x="2217677" y="2525941"/>
              <a:ext cx="12624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324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72" name="Google Shape;872;p32"/>
            <p:cNvSpPr/>
            <p:nvPr/>
          </p:nvSpPr>
          <p:spPr>
            <a:xfrm>
              <a:off x="2555027" y="1718052"/>
              <a:ext cx="5877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873" name="Google Shape;873;p32"/>
          <p:cNvGrpSpPr/>
          <p:nvPr/>
        </p:nvGrpSpPr>
        <p:grpSpPr>
          <a:xfrm>
            <a:off x="5594642" y="1718052"/>
            <a:ext cx="1411800" cy="2527101"/>
            <a:chOff x="5594642" y="1718052"/>
            <a:chExt cx="1411800" cy="2527101"/>
          </a:xfrm>
        </p:grpSpPr>
        <p:sp>
          <p:nvSpPr>
            <p:cNvPr id="874" name="Google Shape;874;p32"/>
            <p:cNvSpPr txBox="1"/>
            <p:nvPr/>
          </p:nvSpPr>
          <p:spPr>
            <a:xfrm>
              <a:off x="5594642" y="32077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Letters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75" name="Google Shape;875;p32"/>
            <p:cNvSpPr txBox="1"/>
            <p:nvPr/>
          </p:nvSpPr>
          <p:spPr>
            <a:xfrm>
              <a:off x="5594642" y="35482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6" name="Google Shape;876;p32"/>
            <p:cNvSpPr/>
            <p:nvPr/>
          </p:nvSpPr>
          <p:spPr>
            <a:xfrm>
              <a:off x="5669342" y="2525941"/>
              <a:ext cx="12624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1,460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77" name="Google Shape;877;p32"/>
            <p:cNvSpPr/>
            <p:nvPr/>
          </p:nvSpPr>
          <p:spPr>
            <a:xfrm>
              <a:off x="6006692" y="1718052"/>
              <a:ext cx="5877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878" name="Google Shape;878;p32"/>
          <p:cNvGrpSpPr/>
          <p:nvPr/>
        </p:nvGrpSpPr>
        <p:grpSpPr>
          <a:xfrm>
            <a:off x="7320475" y="1718052"/>
            <a:ext cx="1411800" cy="2527101"/>
            <a:chOff x="7320475" y="1718052"/>
            <a:chExt cx="1411800" cy="2527101"/>
          </a:xfrm>
        </p:grpSpPr>
        <p:sp>
          <p:nvSpPr>
            <p:cNvPr id="879" name="Google Shape;879;p32"/>
            <p:cNvSpPr txBox="1"/>
            <p:nvPr/>
          </p:nvSpPr>
          <p:spPr>
            <a:xfrm>
              <a:off x="7320475" y="32077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Calls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80" name="Google Shape;880;p32"/>
            <p:cNvSpPr txBox="1"/>
            <p:nvPr/>
          </p:nvSpPr>
          <p:spPr>
            <a:xfrm>
              <a:off x="7320475" y="35482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1" name="Google Shape;881;p32"/>
            <p:cNvSpPr/>
            <p:nvPr/>
          </p:nvSpPr>
          <p:spPr>
            <a:xfrm>
              <a:off x="7395175" y="2525941"/>
              <a:ext cx="12624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2,835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82" name="Google Shape;882;p32"/>
            <p:cNvSpPr/>
            <p:nvPr/>
          </p:nvSpPr>
          <p:spPr>
            <a:xfrm>
              <a:off x="7732525" y="1718052"/>
              <a:ext cx="5877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883" name="Google Shape;883;p32"/>
          <p:cNvGrpSpPr/>
          <p:nvPr/>
        </p:nvGrpSpPr>
        <p:grpSpPr>
          <a:xfrm>
            <a:off x="1545260" y="2011902"/>
            <a:ext cx="6058898" cy="0"/>
            <a:chOff x="1545260" y="2011902"/>
            <a:chExt cx="6058898" cy="0"/>
          </a:xfrm>
        </p:grpSpPr>
        <p:cxnSp>
          <p:nvCxnSpPr>
            <p:cNvPr id="884" name="Google Shape;884;p32"/>
            <p:cNvCxnSpPr/>
            <p:nvPr/>
          </p:nvCxnSpPr>
          <p:spPr>
            <a:xfrm>
              <a:off x="1545260" y="2011902"/>
              <a:ext cx="881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885" name="Google Shape;885;p32"/>
            <p:cNvCxnSpPr/>
            <p:nvPr/>
          </p:nvCxnSpPr>
          <p:spPr>
            <a:xfrm>
              <a:off x="3271093" y="2011902"/>
              <a:ext cx="881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886" name="Google Shape;886;p32"/>
            <p:cNvCxnSpPr/>
            <p:nvPr/>
          </p:nvCxnSpPr>
          <p:spPr>
            <a:xfrm>
              <a:off x="4996926" y="2011902"/>
              <a:ext cx="881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  <p:cxnSp>
          <p:nvCxnSpPr>
            <p:cNvPr id="887" name="Google Shape;887;p32"/>
            <p:cNvCxnSpPr/>
            <p:nvPr/>
          </p:nvCxnSpPr>
          <p:spPr>
            <a:xfrm>
              <a:off x="6722759" y="2011902"/>
              <a:ext cx="881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grpSp>
        <p:nvGrpSpPr>
          <p:cNvPr id="888" name="Google Shape;888;p32"/>
          <p:cNvGrpSpPr/>
          <p:nvPr/>
        </p:nvGrpSpPr>
        <p:grpSpPr>
          <a:xfrm>
            <a:off x="6124171" y="1835395"/>
            <a:ext cx="352742" cy="353013"/>
            <a:chOff x="-35839800" y="3561025"/>
            <a:chExt cx="291450" cy="291650"/>
          </a:xfrm>
        </p:grpSpPr>
        <p:sp>
          <p:nvSpPr>
            <p:cNvPr id="889" name="Google Shape;889;p32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2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2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32"/>
          <p:cNvGrpSpPr/>
          <p:nvPr/>
        </p:nvGrpSpPr>
        <p:grpSpPr>
          <a:xfrm>
            <a:off x="2670131" y="1834563"/>
            <a:ext cx="357492" cy="354677"/>
            <a:chOff x="-32174975" y="3192625"/>
            <a:chExt cx="295375" cy="293025"/>
          </a:xfrm>
        </p:grpSpPr>
        <p:sp>
          <p:nvSpPr>
            <p:cNvPr id="897" name="Google Shape;897;p32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2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" name="Google Shape;901;p32"/>
          <p:cNvGrpSpPr/>
          <p:nvPr/>
        </p:nvGrpSpPr>
        <p:grpSpPr>
          <a:xfrm>
            <a:off x="7858582" y="1835274"/>
            <a:ext cx="335586" cy="353255"/>
            <a:chOff x="-33277650" y="3226875"/>
            <a:chExt cx="277275" cy="291850"/>
          </a:xfrm>
        </p:grpSpPr>
        <p:sp>
          <p:nvSpPr>
            <p:cNvPr id="902" name="Google Shape;902;p32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2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2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2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2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32"/>
          <p:cNvGrpSpPr/>
          <p:nvPr/>
        </p:nvGrpSpPr>
        <p:grpSpPr>
          <a:xfrm>
            <a:off x="3868810" y="1718052"/>
            <a:ext cx="1411800" cy="2527101"/>
            <a:chOff x="3868810" y="1718052"/>
            <a:chExt cx="1411800" cy="2527101"/>
          </a:xfrm>
        </p:grpSpPr>
        <p:sp>
          <p:nvSpPr>
            <p:cNvPr id="910" name="Google Shape;910;p32"/>
            <p:cNvSpPr txBox="1"/>
            <p:nvPr/>
          </p:nvSpPr>
          <p:spPr>
            <a:xfrm>
              <a:off x="3868810" y="32077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Projects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911" name="Google Shape;911;p32"/>
            <p:cNvSpPr txBox="1"/>
            <p:nvPr/>
          </p:nvSpPr>
          <p:spPr>
            <a:xfrm>
              <a:off x="3868810" y="35482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3943510" y="2525941"/>
              <a:ext cx="12624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97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3" name="Google Shape;913;p32"/>
            <p:cNvSpPr/>
            <p:nvPr/>
          </p:nvSpPr>
          <p:spPr>
            <a:xfrm>
              <a:off x="4280860" y="1718052"/>
              <a:ext cx="5877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914" name="Google Shape;914;p32"/>
          <p:cNvGrpSpPr/>
          <p:nvPr/>
        </p:nvGrpSpPr>
        <p:grpSpPr>
          <a:xfrm>
            <a:off x="4398339" y="1835047"/>
            <a:ext cx="352742" cy="353709"/>
            <a:chOff x="-30345325" y="3918800"/>
            <a:chExt cx="291450" cy="292225"/>
          </a:xfrm>
        </p:grpSpPr>
        <p:sp>
          <p:nvSpPr>
            <p:cNvPr id="915" name="Google Shape;915;p32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2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" name="Google Shape;920;p32"/>
          <p:cNvGrpSpPr/>
          <p:nvPr/>
        </p:nvGrpSpPr>
        <p:grpSpPr>
          <a:xfrm>
            <a:off x="961699" y="1832961"/>
            <a:ext cx="322690" cy="357881"/>
            <a:chOff x="-57162350" y="3982000"/>
            <a:chExt cx="287500" cy="318825"/>
          </a:xfrm>
        </p:grpSpPr>
        <p:sp>
          <p:nvSpPr>
            <p:cNvPr id="921" name="Google Shape;921;p32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2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2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2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2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33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About creative professionals</a:t>
            </a:r>
            <a:endParaRPr/>
          </a:p>
        </p:txBody>
      </p:sp>
      <p:grpSp>
        <p:nvGrpSpPr>
          <p:cNvPr id="934" name="Google Shape;934;p33"/>
          <p:cNvGrpSpPr/>
          <p:nvPr/>
        </p:nvGrpSpPr>
        <p:grpSpPr>
          <a:xfrm flipH="1">
            <a:off x="411475" y="1167406"/>
            <a:ext cx="1937679" cy="3519056"/>
            <a:chOff x="6794723" y="1167406"/>
            <a:chExt cx="1937679" cy="3519056"/>
          </a:xfrm>
        </p:grpSpPr>
        <p:sp>
          <p:nvSpPr>
            <p:cNvPr id="935" name="Google Shape;935;p33"/>
            <p:cNvSpPr/>
            <p:nvPr/>
          </p:nvSpPr>
          <p:spPr>
            <a:xfrm>
              <a:off x="7193773" y="1167406"/>
              <a:ext cx="604136" cy="482399"/>
            </a:xfrm>
            <a:custGeom>
              <a:avLst/>
              <a:gdLst/>
              <a:ahLst/>
              <a:cxnLst/>
              <a:rect l="l" t="t" r="r" b="b"/>
              <a:pathLst>
                <a:path w="25637" h="20471" extrusionOk="0">
                  <a:moveTo>
                    <a:pt x="5342" y="0"/>
                  </a:moveTo>
                  <a:cubicBezTo>
                    <a:pt x="5282" y="0"/>
                    <a:pt x="5223" y="2"/>
                    <a:pt x="5162" y="4"/>
                  </a:cubicBezTo>
                  <a:lnTo>
                    <a:pt x="5072" y="4"/>
                  </a:lnTo>
                  <a:cubicBezTo>
                    <a:pt x="1993" y="185"/>
                    <a:pt x="1" y="3445"/>
                    <a:pt x="1268" y="6253"/>
                  </a:cubicBezTo>
                  <a:cubicBezTo>
                    <a:pt x="2025" y="7927"/>
                    <a:pt x="3651" y="8861"/>
                    <a:pt x="5321" y="8861"/>
                  </a:cubicBezTo>
                  <a:cubicBezTo>
                    <a:pt x="6450" y="8861"/>
                    <a:pt x="7600" y="8434"/>
                    <a:pt x="8513" y="7520"/>
                  </a:cubicBezTo>
                  <a:cubicBezTo>
                    <a:pt x="8960" y="9173"/>
                    <a:pt x="10332" y="9988"/>
                    <a:pt x="11716" y="9988"/>
                  </a:cubicBezTo>
                  <a:cubicBezTo>
                    <a:pt x="13139" y="9988"/>
                    <a:pt x="14574" y="9128"/>
                    <a:pt x="15033" y="7430"/>
                  </a:cubicBezTo>
                  <a:lnTo>
                    <a:pt x="15305" y="14312"/>
                  </a:lnTo>
                  <a:lnTo>
                    <a:pt x="16120" y="20470"/>
                  </a:lnTo>
                  <a:cubicBezTo>
                    <a:pt x="16120" y="20470"/>
                    <a:pt x="25637" y="5647"/>
                    <a:pt x="16568" y="5647"/>
                  </a:cubicBezTo>
                  <a:cubicBezTo>
                    <a:pt x="16233" y="5647"/>
                    <a:pt x="15873" y="5667"/>
                    <a:pt x="15486" y="5709"/>
                  </a:cubicBezTo>
                  <a:cubicBezTo>
                    <a:pt x="14929" y="4039"/>
                    <a:pt x="13400" y="3044"/>
                    <a:pt x="11823" y="3044"/>
                  </a:cubicBezTo>
                  <a:cubicBezTo>
                    <a:pt x="11091" y="3044"/>
                    <a:pt x="10350" y="3258"/>
                    <a:pt x="9690" y="3717"/>
                  </a:cubicBezTo>
                  <a:cubicBezTo>
                    <a:pt x="9338" y="1601"/>
                    <a:pt x="7526" y="0"/>
                    <a:pt x="53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7385828" y="1532404"/>
              <a:ext cx="202753" cy="382083"/>
            </a:xfrm>
            <a:custGeom>
              <a:avLst/>
              <a:gdLst/>
              <a:ahLst/>
              <a:cxnLst/>
              <a:rect l="l" t="t" r="r" b="b"/>
              <a:pathLst>
                <a:path w="8604" h="16214" extrusionOk="0">
                  <a:moveTo>
                    <a:pt x="8604" y="0"/>
                  </a:moveTo>
                  <a:lnTo>
                    <a:pt x="1" y="1993"/>
                  </a:lnTo>
                  <a:lnTo>
                    <a:pt x="182" y="12135"/>
                  </a:lnTo>
                  <a:cubicBezTo>
                    <a:pt x="182" y="14433"/>
                    <a:pt x="1993" y="16213"/>
                    <a:pt x="4269" y="16213"/>
                  </a:cubicBezTo>
                  <a:cubicBezTo>
                    <a:pt x="4325" y="16213"/>
                    <a:pt x="4382" y="16212"/>
                    <a:pt x="4438" y="16210"/>
                  </a:cubicBezTo>
                  <a:cubicBezTo>
                    <a:pt x="6612" y="16120"/>
                    <a:pt x="8332" y="14308"/>
                    <a:pt x="8332" y="12135"/>
                  </a:cubicBezTo>
                  <a:lnTo>
                    <a:pt x="8604" y="0"/>
                  </a:lnTo>
                  <a:close/>
                </a:path>
              </a:pathLst>
            </a:custGeom>
            <a:solidFill>
              <a:srgbClr val="F6D4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7270595" y="1340350"/>
              <a:ext cx="322251" cy="377723"/>
            </a:xfrm>
            <a:custGeom>
              <a:avLst/>
              <a:gdLst/>
              <a:ahLst/>
              <a:cxnLst/>
              <a:rect l="l" t="t" r="r" b="b"/>
              <a:pathLst>
                <a:path w="13675" h="16029" extrusionOk="0">
                  <a:moveTo>
                    <a:pt x="3080" y="0"/>
                  </a:moveTo>
                  <a:cubicBezTo>
                    <a:pt x="1359" y="0"/>
                    <a:pt x="1" y="1359"/>
                    <a:pt x="1" y="3079"/>
                  </a:cubicBezTo>
                  <a:lnTo>
                    <a:pt x="1" y="9328"/>
                  </a:lnTo>
                  <a:cubicBezTo>
                    <a:pt x="1" y="13040"/>
                    <a:pt x="2989" y="16029"/>
                    <a:pt x="6702" y="16029"/>
                  </a:cubicBezTo>
                  <a:lnTo>
                    <a:pt x="6974" y="16029"/>
                  </a:lnTo>
                  <a:cubicBezTo>
                    <a:pt x="10687" y="16029"/>
                    <a:pt x="13675" y="13040"/>
                    <a:pt x="13675" y="9328"/>
                  </a:cubicBezTo>
                  <a:lnTo>
                    <a:pt x="13675" y="1721"/>
                  </a:lnTo>
                  <a:cubicBezTo>
                    <a:pt x="13675" y="815"/>
                    <a:pt x="12860" y="0"/>
                    <a:pt x="11954" y="0"/>
                  </a:cubicBezTo>
                  <a:close/>
                </a:path>
              </a:pathLst>
            </a:custGeom>
            <a:solidFill>
              <a:srgbClr val="F6D4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7426383" y="1496043"/>
              <a:ext cx="26581" cy="19653"/>
            </a:xfrm>
            <a:custGeom>
              <a:avLst/>
              <a:gdLst/>
              <a:ahLst/>
              <a:cxnLst/>
              <a:rect l="l" t="t" r="r" b="b"/>
              <a:pathLst>
                <a:path w="1128" h="834" extrusionOk="0">
                  <a:moveTo>
                    <a:pt x="609" y="0"/>
                  </a:moveTo>
                  <a:cubicBezTo>
                    <a:pt x="589" y="0"/>
                    <a:pt x="567" y="1"/>
                    <a:pt x="544" y="4"/>
                  </a:cubicBezTo>
                  <a:cubicBezTo>
                    <a:pt x="182" y="4"/>
                    <a:pt x="0" y="276"/>
                    <a:pt x="0" y="547"/>
                  </a:cubicBezTo>
                  <a:cubicBezTo>
                    <a:pt x="21" y="754"/>
                    <a:pt x="104" y="834"/>
                    <a:pt x="208" y="834"/>
                  </a:cubicBezTo>
                  <a:cubicBezTo>
                    <a:pt x="549" y="834"/>
                    <a:pt x="1127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7298355" y="1496114"/>
              <a:ext cx="27760" cy="26228"/>
            </a:xfrm>
            <a:custGeom>
              <a:avLst/>
              <a:gdLst/>
              <a:ahLst/>
              <a:cxnLst/>
              <a:rect l="l" t="t" r="r" b="b"/>
              <a:pathLst>
                <a:path w="1178" h="1113" extrusionOk="0">
                  <a:moveTo>
                    <a:pt x="543" y="1"/>
                  </a:moveTo>
                  <a:cubicBezTo>
                    <a:pt x="181" y="1"/>
                    <a:pt x="0" y="273"/>
                    <a:pt x="0" y="544"/>
                  </a:cubicBezTo>
                  <a:cubicBezTo>
                    <a:pt x="43" y="929"/>
                    <a:pt x="308" y="1112"/>
                    <a:pt x="576" y="1112"/>
                  </a:cubicBezTo>
                  <a:cubicBezTo>
                    <a:pt x="875" y="1112"/>
                    <a:pt x="1177" y="884"/>
                    <a:pt x="1177" y="454"/>
                  </a:cubicBezTo>
                  <a:cubicBezTo>
                    <a:pt x="1087" y="182"/>
                    <a:pt x="815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7345296" y="1521729"/>
              <a:ext cx="29904" cy="51230"/>
            </a:xfrm>
            <a:custGeom>
              <a:avLst/>
              <a:gdLst/>
              <a:ahLst/>
              <a:cxnLst/>
              <a:rect l="l" t="t" r="r" b="b"/>
              <a:pathLst>
                <a:path w="1269" h="2174" fill="none" extrusionOk="0">
                  <a:moveTo>
                    <a:pt x="181" y="1"/>
                  </a:moveTo>
                  <a:lnTo>
                    <a:pt x="0" y="1268"/>
                  </a:lnTo>
                  <a:cubicBezTo>
                    <a:pt x="0" y="1268"/>
                    <a:pt x="91" y="2174"/>
                    <a:pt x="1268" y="1812"/>
                  </a:cubicBezTo>
                </a:path>
              </a:pathLst>
            </a:custGeom>
            <a:noFill/>
            <a:ln w="11325" cap="rnd" cmpd="sng">
              <a:solidFill>
                <a:srgbClr val="CEAE7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7400768" y="1434233"/>
              <a:ext cx="83255" cy="25639"/>
            </a:xfrm>
            <a:custGeom>
              <a:avLst/>
              <a:gdLst/>
              <a:ahLst/>
              <a:cxnLst/>
              <a:rect l="l" t="t" r="r" b="b"/>
              <a:pathLst>
                <a:path w="3533" h="1088" extrusionOk="0">
                  <a:moveTo>
                    <a:pt x="544" y="1"/>
                  </a:moveTo>
                  <a:cubicBezTo>
                    <a:pt x="272" y="1"/>
                    <a:pt x="1" y="182"/>
                    <a:pt x="1" y="454"/>
                  </a:cubicBezTo>
                  <a:cubicBezTo>
                    <a:pt x="1" y="725"/>
                    <a:pt x="182" y="997"/>
                    <a:pt x="544" y="997"/>
                  </a:cubicBezTo>
                  <a:lnTo>
                    <a:pt x="2989" y="1087"/>
                  </a:lnTo>
                  <a:lnTo>
                    <a:pt x="3080" y="1087"/>
                  </a:lnTo>
                  <a:cubicBezTo>
                    <a:pt x="3351" y="1087"/>
                    <a:pt x="3532" y="816"/>
                    <a:pt x="3532" y="635"/>
                  </a:cubicBezTo>
                  <a:cubicBezTo>
                    <a:pt x="3532" y="363"/>
                    <a:pt x="3261" y="91"/>
                    <a:pt x="2989" y="91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7272739" y="1434091"/>
              <a:ext cx="65534" cy="23636"/>
            </a:xfrm>
            <a:custGeom>
              <a:avLst/>
              <a:gdLst/>
              <a:ahLst/>
              <a:cxnLst/>
              <a:rect l="l" t="t" r="r" b="b"/>
              <a:pathLst>
                <a:path w="2781" h="1003" extrusionOk="0">
                  <a:moveTo>
                    <a:pt x="2163" y="1"/>
                  </a:moveTo>
                  <a:cubicBezTo>
                    <a:pt x="2137" y="1"/>
                    <a:pt x="2111" y="3"/>
                    <a:pt x="2083" y="7"/>
                  </a:cubicBezTo>
                  <a:lnTo>
                    <a:pt x="544" y="7"/>
                  </a:lnTo>
                  <a:cubicBezTo>
                    <a:pt x="181" y="7"/>
                    <a:pt x="0" y="188"/>
                    <a:pt x="0" y="460"/>
                  </a:cubicBezTo>
                  <a:cubicBezTo>
                    <a:pt x="0" y="731"/>
                    <a:pt x="181" y="1003"/>
                    <a:pt x="453" y="1003"/>
                  </a:cubicBezTo>
                  <a:lnTo>
                    <a:pt x="2174" y="1003"/>
                  </a:lnTo>
                  <a:cubicBezTo>
                    <a:pt x="2780" y="916"/>
                    <a:pt x="2724" y="1"/>
                    <a:pt x="2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7332477" y="1598551"/>
              <a:ext cx="98195" cy="27877"/>
            </a:xfrm>
            <a:custGeom>
              <a:avLst/>
              <a:gdLst/>
              <a:ahLst/>
              <a:cxnLst/>
              <a:rect l="l" t="t" r="r" b="b"/>
              <a:pathLst>
                <a:path w="4167" h="1183" extrusionOk="0">
                  <a:moveTo>
                    <a:pt x="1" y="1"/>
                  </a:moveTo>
                  <a:cubicBezTo>
                    <a:pt x="1" y="1"/>
                    <a:pt x="91" y="1178"/>
                    <a:pt x="1903" y="1178"/>
                  </a:cubicBezTo>
                  <a:cubicBezTo>
                    <a:pt x="1974" y="1181"/>
                    <a:pt x="2044" y="1183"/>
                    <a:pt x="2111" y="1183"/>
                  </a:cubicBezTo>
                  <a:cubicBezTo>
                    <a:pt x="3998" y="1183"/>
                    <a:pt x="4167" y="1"/>
                    <a:pt x="4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7285535" y="1314734"/>
              <a:ext cx="324396" cy="217693"/>
            </a:xfrm>
            <a:custGeom>
              <a:avLst/>
              <a:gdLst/>
              <a:ahLst/>
              <a:cxnLst/>
              <a:rect l="l" t="t" r="r" b="b"/>
              <a:pathLst>
                <a:path w="13766" h="9238" extrusionOk="0">
                  <a:moveTo>
                    <a:pt x="272" y="1"/>
                  </a:moveTo>
                  <a:lnTo>
                    <a:pt x="1" y="2355"/>
                  </a:lnTo>
                  <a:lnTo>
                    <a:pt x="9781" y="2536"/>
                  </a:lnTo>
                  <a:cubicBezTo>
                    <a:pt x="9056" y="8332"/>
                    <a:pt x="12860" y="9237"/>
                    <a:pt x="12860" y="9237"/>
                  </a:cubicBezTo>
                  <a:lnTo>
                    <a:pt x="13584" y="2989"/>
                  </a:lnTo>
                  <a:cubicBezTo>
                    <a:pt x="13765" y="1449"/>
                    <a:pt x="12588" y="91"/>
                    <a:pt x="11049" y="9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7554412" y="1476909"/>
              <a:ext cx="119545" cy="102319"/>
            </a:xfrm>
            <a:custGeom>
              <a:avLst/>
              <a:gdLst/>
              <a:ahLst/>
              <a:cxnLst/>
              <a:rect l="l" t="t" r="r" b="b"/>
              <a:pathLst>
                <a:path w="5073" h="4342" extrusionOk="0">
                  <a:moveTo>
                    <a:pt x="2174" y="1"/>
                  </a:moveTo>
                  <a:cubicBezTo>
                    <a:pt x="997" y="1"/>
                    <a:pt x="1" y="906"/>
                    <a:pt x="91" y="2174"/>
                  </a:cubicBezTo>
                  <a:cubicBezTo>
                    <a:pt x="30" y="3467"/>
                    <a:pt x="1099" y="4342"/>
                    <a:pt x="2217" y="4342"/>
                  </a:cubicBezTo>
                  <a:cubicBezTo>
                    <a:pt x="2743" y="4342"/>
                    <a:pt x="3279" y="4148"/>
                    <a:pt x="3714" y="3714"/>
                  </a:cubicBezTo>
                  <a:cubicBezTo>
                    <a:pt x="5072" y="2355"/>
                    <a:pt x="4167" y="1"/>
                    <a:pt x="2174" y="1"/>
                  </a:cubicBezTo>
                  <a:close/>
                </a:path>
              </a:pathLst>
            </a:custGeom>
            <a:solidFill>
              <a:srgbClr val="F6D4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7656849" y="4295919"/>
              <a:ext cx="200632" cy="243285"/>
            </a:xfrm>
            <a:custGeom>
              <a:avLst/>
              <a:gdLst/>
              <a:ahLst/>
              <a:cxnLst/>
              <a:rect l="l" t="t" r="r" b="b"/>
              <a:pathLst>
                <a:path w="8514" h="10324" extrusionOk="0">
                  <a:moveTo>
                    <a:pt x="1" y="0"/>
                  </a:moveTo>
                  <a:lnTo>
                    <a:pt x="1087" y="10324"/>
                  </a:lnTo>
                  <a:lnTo>
                    <a:pt x="8513" y="10324"/>
                  </a:lnTo>
                  <a:lnTo>
                    <a:pt x="7426" y="0"/>
                  </a:lnTo>
                  <a:close/>
                </a:path>
              </a:pathLst>
            </a:custGeom>
            <a:solidFill>
              <a:srgbClr val="F6D4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7390093" y="4511444"/>
              <a:ext cx="495124" cy="175017"/>
            </a:xfrm>
            <a:custGeom>
              <a:avLst/>
              <a:gdLst/>
              <a:ahLst/>
              <a:cxnLst/>
              <a:rect l="l" t="t" r="r" b="b"/>
              <a:pathLst>
                <a:path w="21011" h="7427" extrusionOk="0">
                  <a:moveTo>
                    <a:pt x="10415" y="1"/>
                  </a:moveTo>
                  <a:lnTo>
                    <a:pt x="2537" y="3261"/>
                  </a:lnTo>
                  <a:cubicBezTo>
                    <a:pt x="997" y="3985"/>
                    <a:pt x="1" y="5615"/>
                    <a:pt x="1" y="7426"/>
                  </a:cubicBezTo>
                  <a:lnTo>
                    <a:pt x="21010" y="7426"/>
                  </a:lnTo>
                  <a:lnTo>
                    <a:pt x="198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7616317" y="4449893"/>
              <a:ext cx="131092" cy="72250"/>
            </a:xfrm>
            <a:custGeom>
              <a:avLst/>
              <a:gdLst/>
              <a:ahLst/>
              <a:cxnLst/>
              <a:rect l="l" t="t" r="r" b="b"/>
              <a:pathLst>
                <a:path w="5563" h="3066" extrusionOk="0">
                  <a:moveTo>
                    <a:pt x="2787" y="1"/>
                  </a:moveTo>
                  <a:cubicBezTo>
                    <a:pt x="2587" y="1"/>
                    <a:pt x="2381" y="25"/>
                    <a:pt x="2173" y="77"/>
                  </a:cubicBezTo>
                  <a:lnTo>
                    <a:pt x="0" y="2884"/>
                  </a:lnTo>
                  <a:lnTo>
                    <a:pt x="5162" y="3065"/>
                  </a:lnTo>
                  <a:cubicBezTo>
                    <a:pt x="5563" y="1462"/>
                    <a:pt x="4331" y="1"/>
                    <a:pt x="27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7426383" y="2659141"/>
              <a:ext cx="484426" cy="1702948"/>
            </a:xfrm>
            <a:custGeom>
              <a:avLst/>
              <a:gdLst/>
              <a:ahLst/>
              <a:cxnLst/>
              <a:rect l="l" t="t" r="r" b="b"/>
              <a:pathLst>
                <a:path w="20557" h="72266" extrusionOk="0">
                  <a:moveTo>
                    <a:pt x="0" y="1"/>
                  </a:moveTo>
                  <a:lnTo>
                    <a:pt x="2083" y="30971"/>
                  </a:lnTo>
                  <a:lnTo>
                    <a:pt x="6611" y="72266"/>
                  </a:lnTo>
                  <a:lnTo>
                    <a:pt x="20557" y="72266"/>
                  </a:lnTo>
                  <a:lnTo>
                    <a:pt x="16663" y="16029"/>
                  </a:lnTo>
                  <a:cubicBezTo>
                    <a:pt x="17297" y="6159"/>
                    <a:pt x="15124" y="91"/>
                    <a:pt x="15124" y="9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7159627" y="4210567"/>
              <a:ext cx="221959" cy="268900"/>
            </a:xfrm>
            <a:custGeom>
              <a:avLst/>
              <a:gdLst/>
              <a:ahLst/>
              <a:cxnLst/>
              <a:rect l="l" t="t" r="r" b="b"/>
              <a:pathLst>
                <a:path w="9419" h="11411" extrusionOk="0">
                  <a:moveTo>
                    <a:pt x="7245" y="0"/>
                  </a:moveTo>
                  <a:lnTo>
                    <a:pt x="1" y="1630"/>
                  </a:lnTo>
                  <a:lnTo>
                    <a:pt x="2174" y="11410"/>
                  </a:lnTo>
                  <a:lnTo>
                    <a:pt x="9419" y="9780"/>
                  </a:lnTo>
                  <a:lnTo>
                    <a:pt x="7245" y="0"/>
                  </a:lnTo>
                  <a:close/>
                </a:path>
              </a:pathLst>
            </a:custGeom>
            <a:solidFill>
              <a:srgbClr val="F6D4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6948367" y="4413273"/>
              <a:ext cx="478040" cy="273189"/>
            </a:xfrm>
            <a:custGeom>
              <a:avLst/>
              <a:gdLst/>
              <a:ahLst/>
              <a:cxnLst/>
              <a:rect l="l" t="t" r="r" b="b"/>
              <a:pathLst>
                <a:path w="20286" h="11593" extrusionOk="0">
                  <a:moveTo>
                    <a:pt x="18112" y="1"/>
                  </a:moveTo>
                  <a:lnTo>
                    <a:pt x="8966" y="2084"/>
                  </a:lnTo>
                  <a:lnTo>
                    <a:pt x="1993" y="6974"/>
                  </a:lnTo>
                  <a:cubicBezTo>
                    <a:pt x="635" y="8061"/>
                    <a:pt x="1" y="9872"/>
                    <a:pt x="363" y="11592"/>
                  </a:cubicBezTo>
                  <a:lnTo>
                    <a:pt x="20285" y="7155"/>
                  </a:lnTo>
                  <a:lnTo>
                    <a:pt x="181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7142566" y="4392158"/>
              <a:ext cx="119522" cy="83043"/>
            </a:xfrm>
            <a:custGeom>
              <a:avLst/>
              <a:gdLst/>
              <a:ahLst/>
              <a:cxnLst/>
              <a:rect l="l" t="t" r="r" b="b"/>
              <a:pathLst>
                <a:path w="5072" h="3524" extrusionOk="0">
                  <a:moveTo>
                    <a:pt x="2589" y="1"/>
                  </a:moveTo>
                  <a:cubicBezTo>
                    <a:pt x="2215" y="1"/>
                    <a:pt x="1828" y="84"/>
                    <a:pt x="1449" y="263"/>
                  </a:cubicBezTo>
                  <a:lnTo>
                    <a:pt x="0" y="3523"/>
                  </a:lnTo>
                  <a:lnTo>
                    <a:pt x="0" y="3523"/>
                  </a:lnTo>
                  <a:lnTo>
                    <a:pt x="5072" y="2527"/>
                  </a:lnTo>
                  <a:cubicBezTo>
                    <a:pt x="5072" y="1044"/>
                    <a:pt x="3914" y="1"/>
                    <a:pt x="25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6863015" y="2671961"/>
              <a:ext cx="796002" cy="1658128"/>
            </a:xfrm>
            <a:custGeom>
              <a:avLst/>
              <a:gdLst/>
              <a:ahLst/>
              <a:cxnLst/>
              <a:rect l="l" t="t" r="r" b="b"/>
              <a:pathLst>
                <a:path w="33779" h="70364" extrusionOk="0">
                  <a:moveTo>
                    <a:pt x="33778" y="0"/>
                  </a:moveTo>
                  <a:lnTo>
                    <a:pt x="14037" y="91"/>
                  </a:lnTo>
                  <a:lnTo>
                    <a:pt x="725" y="33235"/>
                  </a:lnTo>
                  <a:cubicBezTo>
                    <a:pt x="91" y="34684"/>
                    <a:pt x="0" y="36314"/>
                    <a:pt x="272" y="37853"/>
                  </a:cubicBezTo>
                  <a:lnTo>
                    <a:pt x="9962" y="70363"/>
                  </a:lnTo>
                  <a:lnTo>
                    <a:pt x="23907" y="67465"/>
                  </a:lnTo>
                  <a:lnTo>
                    <a:pt x="15667" y="37129"/>
                  </a:lnTo>
                  <a:lnTo>
                    <a:pt x="337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7078540" y="1846102"/>
              <a:ext cx="189957" cy="535656"/>
            </a:xfrm>
            <a:custGeom>
              <a:avLst/>
              <a:gdLst/>
              <a:ahLst/>
              <a:cxnLst/>
              <a:rect l="l" t="t" r="r" b="b"/>
              <a:pathLst>
                <a:path w="8061" h="22731" extrusionOk="0">
                  <a:moveTo>
                    <a:pt x="5615" y="0"/>
                  </a:moveTo>
                  <a:cubicBezTo>
                    <a:pt x="5615" y="0"/>
                    <a:pt x="1" y="2808"/>
                    <a:pt x="544" y="22277"/>
                  </a:cubicBezTo>
                  <a:lnTo>
                    <a:pt x="8060" y="22730"/>
                  </a:lnTo>
                  <a:lnTo>
                    <a:pt x="7064" y="1811"/>
                  </a:lnTo>
                  <a:lnTo>
                    <a:pt x="56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7163893" y="1805546"/>
              <a:ext cx="685035" cy="868559"/>
            </a:xfrm>
            <a:custGeom>
              <a:avLst/>
              <a:gdLst/>
              <a:ahLst/>
              <a:cxnLst/>
              <a:rect l="l" t="t" r="r" b="b"/>
              <a:pathLst>
                <a:path w="29070" h="36858" extrusionOk="0">
                  <a:moveTo>
                    <a:pt x="13766" y="1"/>
                  </a:moveTo>
                  <a:lnTo>
                    <a:pt x="2899" y="1359"/>
                  </a:lnTo>
                  <a:cubicBezTo>
                    <a:pt x="906" y="1631"/>
                    <a:pt x="1" y="4800"/>
                    <a:pt x="91" y="5978"/>
                  </a:cubicBezTo>
                  <a:lnTo>
                    <a:pt x="1178" y="36858"/>
                  </a:lnTo>
                  <a:lnTo>
                    <a:pt x="26444" y="36858"/>
                  </a:lnTo>
                  <a:lnTo>
                    <a:pt x="28798" y="6702"/>
                  </a:lnTo>
                  <a:cubicBezTo>
                    <a:pt x="29070" y="4257"/>
                    <a:pt x="27621" y="1359"/>
                    <a:pt x="25357" y="1359"/>
                  </a:cubicBezTo>
                  <a:lnTo>
                    <a:pt x="137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7353827" y="1799160"/>
              <a:ext cx="266779" cy="113253"/>
            </a:xfrm>
            <a:custGeom>
              <a:avLst/>
              <a:gdLst/>
              <a:ahLst/>
              <a:cxnLst/>
              <a:rect l="l" t="t" r="r" b="b"/>
              <a:pathLst>
                <a:path w="11321" h="4806" extrusionOk="0">
                  <a:moveTo>
                    <a:pt x="5706" y="0"/>
                  </a:moveTo>
                  <a:lnTo>
                    <a:pt x="544" y="906"/>
                  </a:lnTo>
                  <a:cubicBezTo>
                    <a:pt x="0" y="1721"/>
                    <a:pt x="182" y="2898"/>
                    <a:pt x="997" y="3532"/>
                  </a:cubicBezTo>
                  <a:cubicBezTo>
                    <a:pt x="1812" y="4256"/>
                    <a:pt x="2808" y="4618"/>
                    <a:pt x="3804" y="4709"/>
                  </a:cubicBezTo>
                  <a:cubicBezTo>
                    <a:pt x="4377" y="4775"/>
                    <a:pt x="4906" y="4805"/>
                    <a:pt x="5395" y="4805"/>
                  </a:cubicBezTo>
                  <a:cubicBezTo>
                    <a:pt x="10938" y="4805"/>
                    <a:pt x="11320" y="906"/>
                    <a:pt x="11320" y="906"/>
                  </a:cubicBezTo>
                  <a:lnTo>
                    <a:pt x="5706" y="0"/>
                  </a:lnTo>
                  <a:close/>
                </a:path>
              </a:pathLst>
            </a:custGeom>
            <a:solidFill>
              <a:srgbClr val="F6D4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6794723" y="2219536"/>
              <a:ext cx="1937679" cy="847232"/>
            </a:xfrm>
            <a:custGeom>
              <a:avLst/>
              <a:gdLst/>
              <a:ahLst/>
              <a:cxnLst/>
              <a:rect l="l" t="t" r="r" b="b"/>
              <a:pathLst>
                <a:path w="82227" h="35953" extrusionOk="0">
                  <a:moveTo>
                    <a:pt x="4438" y="1"/>
                  </a:moveTo>
                  <a:cubicBezTo>
                    <a:pt x="1993" y="1"/>
                    <a:pt x="0" y="1993"/>
                    <a:pt x="0" y="4438"/>
                  </a:cubicBezTo>
                  <a:lnTo>
                    <a:pt x="0" y="31515"/>
                  </a:lnTo>
                  <a:cubicBezTo>
                    <a:pt x="0" y="33960"/>
                    <a:pt x="1993" y="35952"/>
                    <a:pt x="4438" y="35952"/>
                  </a:cubicBezTo>
                  <a:lnTo>
                    <a:pt x="77789" y="35952"/>
                  </a:lnTo>
                  <a:cubicBezTo>
                    <a:pt x="80234" y="35952"/>
                    <a:pt x="82227" y="33960"/>
                    <a:pt x="82227" y="31515"/>
                  </a:cubicBezTo>
                  <a:lnTo>
                    <a:pt x="82227" y="4438"/>
                  </a:lnTo>
                  <a:cubicBezTo>
                    <a:pt x="82227" y="1993"/>
                    <a:pt x="80234" y="1"/>
                    <a:pt x="777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7033720" y="2458556"/>
              <a:ext cx="1459687" cy="24"/>
            </a:xfrm>
            <a:custGeom>
              <a:avLst/>
              <a:gdLst/>
              <a:ahLst/>
              <a:cxnLst/>
              <a:rect l="l" t="t" r="r" b="b"/>
              <a:pathLst>
                <a:path w="61943" h="1" fill="none" extrusionOk="0">
                  <a:moveTo>
                    <a:pt x="1" y="0"/>
                  </a:moveTo>
                  <a:lnTo>
                    <a:pt x="61942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905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7652584" y="2622875"/>
              <a:ext cx="840823" cy="24"/>
            </a:xfrm>
            <a:custGeom>
              <a:avLst/>
              <a:gdLst/>
              <a:ahLst/>
              <a:cxnLst/>
              <a:rect l="l" t="t" r="r" b="b"/>
              <a:pathLst>
                <a:path w="35681" h="1" fill="none" extrusionOk="0">
                  <a:moveTo>
                    <a:pt x="1" y="0"/>
                  </a:moveTo>
                  <a:lnTo>
                    <a:pt x="35680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905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8297039" y="2806399"/>
              <a:ext cx="196367" cy="24"/>
            </a:xfrm>
            <a:custGeom>
              <a:avLst/>
              <a:gdLst/>
              <a:ahLst/>
              <a:cxnLst/>
              <a:rect l="l" t="t" r="r" b="b"/>
              <a:pathLst>
                <a:path w="8333" h="1" fill="none" extrusionOk="0">
                  <a:moveTo>
                    <a:pt x="1" y="0"/>
                  </a:moveTo>
                  <a:lnTo>
                    <a:pt x="8332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905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7605642" y="1854609"/>
              <a:ext cx="503042" cy="646812"/>
            </a:xfrm>
            <a:custGeom>
              <a:avLst/>
              <a:gdLst/>
              <a:ahLst/>
              <a:cxnLst/>
              <a:rect l="l" t="t" r="r" b="b"/>
              <a:pathLst>
                <a:path w="21347" h="27448" extrusionOk="0">
                  <a:moveTo>
                    <a:pt x="8506" y="0"/>
                  </a:moveTo>
                  <a:cubicBezTo>
                    <a:pt x="8185" y="0"/>
                    <a:pt x="0" y="4982"/>
                    <a:pt x="0" y="4982"/>
                  </a:cubicBezTo>
                  <a:cubicBezTo>
                    <a:pt x="0" y="4982"/>
                    <a:pt x="6792" y="15215"/>
                    <a:pt x="12950" y="25539"/>
                  </a:cubicBezTo>
                  <a:cubicBezTo>
                    <a:pt x="13856" y="26716"/>
                    <a:pt x="15214" y="27440"/>
                    <a:pt x="16753" y="27440"/>
                  </a:cubicBezTo>
                  <a:cubicBezTo>
                    <a:pt x="16838" y="27445"/>
                    <a:pt x="16921" y="27448"/>
                    <a:pt x="17003" y="27448"/>
                  </a:cubicBezTo>
                  <a:cubicBezTo>
                    <a:pt x="19915" y="27448"/>
                    <a:pt x="21347" y="24375"/>
                    <a:pt x="20466" y="21645"/>
                  </a:cubicBezTo>
                  <a:cubicBezTo>
                    <a:pt x="20466" y="21645"/>
                    <a:pt x="9871" y="545"/>
                    <a:pt x="8513" y="2"/>
                  </a:cubicBezTo>
                  <a:cubicBezTo>
                    <a:pt x="8511" y="1"/>
                    <a:pt x="8509" y="0"/>
                    <a:pt x="8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7940666" y="2866136"/>
              <a:ext cx="134462" cy="115256"/>
            </a:xfrm>
            <a:custGeom>
              <a:avLst/>
              <a:gdLst/>
              <a:ahLst/>
              <a:cxnLst/>
              <a:rect l="l" t="t" r="r" b="b"/>
              <a:pathLst>
                <a:path w="5706" h="4891" extrusionOk="0">
                  <a:moveTo>
                    <a:pt x="182" y="1"/>
                  </a:moveTo>
                  <a:lnTo>
                    <a:pt x="1" y="4891"/>
                  </a:lnTo>
                  <a:lnTo>
                    <a:pt x="5525" y="4891"/>
                  </a:lnTo>
                  <a:lnTo>
                    <a:pt x="5706" y="272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F6D4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7868109" y="2938080"/>
              <a:ext cx="264234" cy="222948"/>
            </a:xfrm>
            <a:custGeom>
              <a:avLst/>
              <a:gdLst/>
              <a:ahLst/>
              <a:cxnLst/>
              <a:rect l="l" t="t" r="r" b="b"/>
              <a:pathLst>
                <a:path w="11213" h="9461" extrusionOk="0">
                  <a:moveTo>
                    <a:pt x="5237" y="0"/>
                  </a:moveTo>
                  <a:cubicBezTo>
                    <a:pt x="4890" y="0"/>
                    <a:pt x="4533" y="38"/>
                    <a:pt x="4166" y="117"/>
                  </a:cubicBezTo>
                  <a:cubicBezTo>
                    <a:pt x="1631" y="661"/>
                    <a:pt x="1" y="3196"/>
                    <a:pt x="544" y="5732"/>
                  </a:cubicBezTo>
                  <a:cubicBezTo>
                    <a:pt x="1068" y="8142"/>
                    <a:pt x="3107" y="9460"/>
                    <a:pt x="5171" y="9460"/>
                  </a:cubicBezTo>
                  <a:cubicBezTo>
                    <a:pt x="6675" y="9460"/>
                    <a:pt x="8193" y="8760"/>
                    <a:pt x="9147" y="7271"/>
                  </a:cubicBezTo>
                  <a:cubicBezTo>
                    <a:pt x="11212" y="4050"/>
                    <a:pt x="8832" y="0"/>
                    <a:pt x="5237" y="0"/>
                  </a:cubicBezTo>
                  <a:close/>
                </a:path>
              </a:pathLst>
            </a:custGeom>
            <a:solidFill>
              <a:srgbClr val="F6D4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7891580" y="2320371"/>
              <a:ext cx="226224" cy="567139"/>
            </a:xfrm>
            <a:custGeom>
              <a:avLst/>
              <a:gdLst/>
              <a:ahLst/>
              <a:cxnLst/>
              <a:rect l="l" t="t" r="r" b="b"/>
              <a:pathLst>
                <a:path w="9600" h="24067" extrusionOk="0">
                  <a:moveTo>
                    <a:pt x="4596" y="1"/>
                  </a:moveTo>
                  <a:cubicBezTo>
                    <a:pt x="4033" y="1"/>
                    <a:pt x="3458" y="109"/>
                    <a:pt x="2899" y="340"/>
                  </a:cubicBezTo>
                  <a:cubicBezTo>
                    <a:pt x="1088" y="1065"/>
                    <a:pt x="1" y="2966"/>
                    <a:pt x="273" y="4959"/>
                  </a:cubicBezTo>
                  <a:lnTo>
                    <a:pt x="635" y="24066"/>
                  </a:lnTo>
                  <a:lnTo>
                    <a:pt x="9600" y="23523"/>
                  </a:lnTo>
                  <a:lnTo>
                    <a:pt x="8876" y="3691"/>
                  </a:lnTo>
                  <a:cubicBezTo>
                    <a:pt x="8590" y="1481"/>
                    <a:pt x="6678" y="1"/>
                    <a:pt x="45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33"/>
          <p:cNvGrpSpPr/>
          <p:nvPr/>
        </p:nvGrpSpPr>
        <p:grpSpPr>
          <a:xfrm>
            <a:off x="3717127" y="3562843"/>
            <a:ext cx="340171" cy="340512"/>
            <a:chOff x="8197360" y="1167405"/>
            <a:chExt cx="455749" cy="456206"/>
          </a:xfrm>
        </p:grpSpPr>
        <p:sp>
          <p:nvSpPr>
            <p:cNvPr id="966" name="Google Shape;966;p33"/>
            <p:cNvSpPr/>
            <p:nvPr/>
          </p:nvSpPr>
          <p:spPr>
            <a:xfrm>
              <a:off x="8505896" y="1489191"/>
              <a:ext cx="27015" cy="26987"/>
            </a:xfrm>
            <a:custGeom>
              <a:avLst/>
              <a:gdLst/>
              <a:ahLst/>
              <a:cxnLst/>
              <a:rect l="l" t="t" r="r" b="b"/>
              <a:pathLst>
                <a:path w="946" h="945" extrusionOk="0">
                  <a:moveTo>
                    <a:pt x="1" y="0"/>
                  </a:moveTo>
                  <a:lnTo>
                    <a:pt x="1" y="945"/>
                  </a:lnTo>
                  <a:lnTo>
                    <a:pt x="945" y="945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8318044" y="1489191"/>
              <a:ext cx="26987" cy="26987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0" y="0"/>
                  </a:moveTo>
                  <a:lnTo>
                    <a:pt x="0" y="945"/>
                  </a:lnTo>
                  <a:lnTo>
                    <a:pt x="945" y="945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8386668" y="1286176"/>
              <a:ext cx="77162" cy="96096"/>
            </a:xfrm>
            <a:custGeom>
              <a:avLst/>
              <a:gdLst/>
              <a:ahLst/>
              <a:cxnLst/>
              <a:rect l="l" t="t" r="r" b="b"/>
              <a:pathLst>
                <a:path w="2702" h="3365" extrusionOk="0">
                  <a:moveTo>
                    <a:pt x="878" y="0"/>
                  </a:moveTo>
                  <a:lnTo>
                    <a:pt x="0" y="1111"/>
                  </a:lnTo>
                  <a:lnTo>
                    <a:pt x="746" y="3364"/>
                  </a:lnTo>
                  <a:lnTo>
                    <a:pt x="1939" y="3364"/>
                  </a:lnTo>
                  <a:lnTo>
                    <a:pt x="2701" y="1111"/>
                  </a:lnTo>
                  <a:lnTo>
                    <a:pt x="1823" y="0"/>
                  </a:lnTo>
                  <a:lnTo>
                    <a:pt x="1823" y="1475"/>
                  </a:lnTo>
                  <a:lnTo>
                    <a:pt x="878" y="147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8345003" y="1462690"/>
              <a:ext cx="160922" cy="26987"/>
            </a:xfrm>
            <a:custGeom>
              <a:avLst/>
              <a:gdLst/>
              <a:ahLst/>
              <a:cxnLst/>
              <a:rect l="l" t="t" r="r" b="b"/>
              <a:pathLst>
                <a:path w="5635" h="945" extrusionOk="0">
                  <a:moveTo>
                    <a:pt x="1" y="0"/>
                  </a:moveTo>
                  <a:lnTo>
                    <a:pt x="1" y="945"/>
                  </a:lnTo>
                  <a:lnTo>
                    <a:pt x="5635" y="945"/>
                  </a:lnTo>
                  <a:lnTo>
                    <a:pt x="56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8345003" y="1516635"/>
              <a:ext cx="160922" cy="106976"/>
            </a:xfrm>
            <a:custGeom>
              <a:avLst/>
              <a:gdLst/>
              <a:ahLst/>
              <a:cxnLst/>
              <a:rect l="l" t="t" r="r" b="b"/>
              <a:pathLst>
                <a:path w="5635" h="3746" extrusionOk="0">
                  <a:moveTo>
                    <a:pt x="1" y="0"/>
                  </a:moveTo>
                  <a:lnTo>
                    <a:pt x="1" y="1873"/>
                  </a:lnTo>
                  <a:lnTo>
                    <a:pt x="1409" y="1873"/>
                  </a:lnTo>
                  <a:lnTo>
                    <a:pt x="1409" y="3745"/>
                  </a:lnTo>
                  <a:lnTo>
                    <a:pt x="4226" y="3745"/>
                  </a:lnTo>
                  <a:lnTo>
                    <a:pt x="4226" y="1873"/>
                  </a:lnTo>
                  <a:lnTo>
                    <a:pt x="5635" y="1873"/>
                  </a:lnTo>
                  <a:lnTo>
                    <a:pt x="56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8268811" y="1167405"/>
              <a:ext cx="312847" cy="268326"/>
            </a:xfrm>
            <a:custGeom>
              <a:avLst/>
              <a:gdLst/>
              <a:ahLst/>
              <a:cxnLst/>
              <a:rect l="l" t="t" r="r" b="b"/>
              <a:pathLst>
                <a:path w="10955" h="9396" extrusionOk="0">
                  <a:moveTo>
                    <a:pt x="5486" y="0"/>
                  </a:moveTo>
                  <a:cubicBezTo>
                    <a:pt x="2453" y="0"/>
                    <a:pt x="1" y="2452"/>
                    <a:pt x="1" y="5485"/>
                  </a:cubicBezTo>
                  <a:cubicBezTo>
                    <a:pt x="1" y="6960"/>
                    <a:pt x="597" y="8385"/>
                    <a:pt x="1674" y="9396"/>
                  </a:cubicBezTo>
                  <a:lnTo>
                    <a:pt x="4061" y="9396"/>
                  </a:lnTo>
                  <a:lnTo>
                    <a:pt x="4061" y="8070"/>
                  </a:lnTo>
                  <a:lnTo>
                    <a:pt x="3083" y="5071"/>
                  </a:lnTo>
                  <a:lnTo>
                    <a:pt x="5486" y="2071"/>
                  </a:lnTo>
                  <a:lnTo>
                    <a:pt x="7889" y="5087"/>
                  </a:lnTo>
                  <a:lnTo>
                    <a:pt x="6894" y="8070"/>
                  </a:lnTo>
                  <a:lnTo>
                    <a:pt x="6894" y="9396"/>
                  </a:lnTo>
                  <a:lnTo>
                    <a:pt x="9281" y="9396"/>
                  </a:lnTo>
                  <a:cubicBezTo>
                    <a:pt x="10358" y="8385"/>
                    <a:pt x="10954" y="6960"/>
                    <a:pt x="10954" y="5485"/>
                  </a:cubicBezTo>
                  <a:cubicBezTo>
                    <a:pt x="10954" y="2452"/>
                    <a:pt x="8502" y="0"/>
                    <a:pt x="54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8411741" y="1408745"/>
              <a:ext cx="26987" cy="26987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0" y="0"/>
                  </a:moveTo>
                  <a:lnTo>
                    <a:pt x="0" y="945"/>
                  </a:lnTo>
                  <a:lnTo>
                    <a:pt x="945" y="945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8561754" y="1169747"/>
              <a:ext cx="47348" cy="47348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995" y="1"/>
                  </a:moveTo>
                  <a:lnTo>
                    <a:pt x="0" y="995"/>
                  </a:lnTo>
                  <a:lnTo>
                    <a:pt x="663" y="1658"/>
                  </a:lnTo>
                  <a:lnTo>
                    <a:pt x="1657" y="664"/>
                  </a:lnTo>
                  <a:lnTo>
                    <a:pt x="9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3"/>
            <p:cNvSpPr/>
            <p:nvPr/>
          </p:nvSpPr>
          <p:spPr>
            <a:xfrm>
              <a:off x="8241367" y="1439501"/>
              <a:ext cx="47348" cy="47348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995" y="0"/>
                  </a:moveTo>
                  <a:lnTo>
                    <a:pt x="1" y="1011"/>
                  </a:lnTo>
                  <a:lnTo>
                    <a:pt x="664" y="1657"/>
                  </a:lnTo>
                  <a:lnTo>
                    <a:pt x="1658" y="663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3"/>
            <p:cNvSpPr/>
            <p:nvPr/>
          </p:nvSpPr>
          <p:spPr>
            <a:xfrm>
              <a:off x="8612843" y="1315047"/>
              <a:ext cx="40266" cy="26987"/>
            </a:xfrm>
            <a:custGeom>
              <a:avLst/>
              <a:gdLst/>
              <a:ahLst/>
              <a:cxnLst/>
              <a:rect l="l" t="t" r="r" b="b"/>
              <a:pathLst>
                <a:path w="1410" h="945" extrusionOk="0">
                  <a:moveTo>
                    <a:pt x="1" y="0"/>
                  </a:moveTo>
                  <a:lnTo>
                    <a:pt x="1" y="945"/>
                  </a:lnTo>
                  <a:lnTo>
                    <a:pt x="1409" y="945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3"/>
            <p:cNvSpPr/>
            <p:nvPr/>
          </p:nvSpPr>
          <p:spPr>
            <a:xfrm>
              <a:off x="8197360" y="1315047"/>
              <a:ext cx="40266" cy="26987"/>
            </a:xfrm>
            <a:custGeom>
              <a:avLst/>
              <a:gdLst/>
              <a:ahLst/>
              <a:cxnLst/>
              <a:rect l="l" t="t" r="r" b="b"/>
              <a:pathLst>
                <a:path w="1410" h="945" extrusionOk="0">
                  <a:moveTo>
                    <a:pt x="1" y="0"/>
                  </a:moveTo>
                  <a:lnTo>
                    <a:pt x="1" y="945"/>
                  </a:lnTo>
                  <a:lnTo>
                    <a:pt x="1409" y="945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3"/>
            <p:cNvSpPr/>
            <p:nvPr/>
          </p:nvSpPr>
          <p:spPr>
            <a:xfrm>
              <a:off x="8561754" y="1439501"/>
              <a:ext cx="47348" cy="47805"/>
            </a:xfrm>
            <a:custGeom>
              <a:avLst/>
              <a:gdLst/>
              <a:ahLst/>
              <a:cxnLst/>
              <a:rect l="l" t="t" r="r" b="b"/>
              <a:pathLst>
                <a:path w="1658" h="1674" extrusionOk="0">
                  <a:moveTo>
                    <a:pt x="663" y="0"/>
                  </a:moveTo>
                  <a:lnTo>
                    <a:pt x="0" y="680"/>
                  </a:lnTo>
                  <a:lnTo>
                    <a:pt x="995" y="1674"/>
                  </a:lnTo>
                  <a:lnTo>
                    <a:pt x="1657" y="1011"/>
                  </a:lnTo>
                  <a:lnTo>
                    <a:pt x="6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3"/>
            <p:cNvSpPr/>
            <p:nvPr/>
          </p:nvSpPr>
          <p:spPr>
            <a:xfrm>
              <a:off x="8241367" y="1169747"/>
              <a:ext cx="47348" cy="47348"/>
            </a:xfrm>
            <a:custGeom>
              <a:avLst/>
              <a:gdLst/>
              <a:ahLst/>
              <a:cxnLst/>
              <a:rect l="l" t="t" r="r" b="b"/>
              <a:pathLst>
                <a:path w="1658" h="1658" extrusionOk="0">
                  <a:moveTo>
                    <a:pt x="664" y="1"/>
                  </a:moveTo>
                  <a:lnTo>
                    <a:pt x="1" y="664"/>
                  </a:lnTo>
                  <a:lnTo>
                    <a:pt x="995" y="1658"/>
                  </a:lnTo>
                  <a:lnTo>
                    <a:pt x="1658" y="995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33"/>
          <p:cNvGrpSpPr/>
          <p:nvPr/>
        </p:nvGrpSpPr>
        <p:grpSpPr>
          <a:xfrm>
            <a:off x="3716956" y="1958568"/>
            <a:ext cx="340512" cy="340512"/>
            <a:chOff x="2220533" y="1167405"/>
            <a:chExt cx="456206" cy="456206"/>
          </a:xfrm>
        </p:grpSpPr>
        <p:sp>
          <p:nvSpPr>
            <p:cNvPr id="980" name="Google Shape;980;p33"/>
            <p:cNvSpPr/>
            <p:nvPr/>
          </p:nvSpPr>
          <p:spPr>
            <a:xfrm>
              <a:off x="2220533" y="1435703"/>
              <a:ext cx="456206" cy="53517"/>
            </a:xfrm>
            <a:custGeom>
              <a:avLst/>
              <a:gdLst/>
              <a:ahLst/>
              <a:cxnLst/>
              <a:rect l="l" t="t" r="r" b="b"/>
              <a:pathLst>
                <a:path w="15975" h="1874" extrusionOk="0">
                  <a:moveTo>
                    <a:pt x="0" y="1"/>
                  </a:moveTo>
                  <a:lnTo>
                    <a:pt x="0" y="1873"/>
                  </a:lnTo>
                  <a:lnTo>
                    <a:pt x="15975" y="1873"/>
                  </a:lnTo>
                  <a:lnTo>
                    <a:pt x="15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3"/>
            <p:cNvSpPr/>
            <p:nvPr/>
          </p:nvSpPr>
          <p:spPr>
            <a:xfrm>
              <a:off x="2386623" y="1516635"/>
              <a:ext cx="124025" cy="26530"/>
            </a:xfrm>
            <a:custGeom>
              <a:avLst/>
              <a:gdLst/>
              <a:ahLst/>
              <a:cxnLst/>
              <a:rect l="l" t="t" r="r" b="b"/>
              <a:pathLst>
                <a:path w="4343" h="929" extrusionOk="0">
                  <a:moveTo>
                    <a:pt x="481" y="0"/>
                  </a:moveTo>
                  <a:lnTo>
                    <a:pt x="1" y="928"/>
                  </a:lnTo>
                  <a:lnTo>
                    <a:pt x="4342" y="928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3"/>
            <p:cNvSpPr/>
            <p:nvPr/>
          </p:nvSpPr>
          <p:spPr>
            <a:xfrm>
              <a:off x="2341188" y="1570095"/>
              <a:ext cx="214867" cy="53517"/>
            </a:xfrm>
            <a:custGeom>
              <a:avLst/>
              <a:gdLst/>
              <a:ahLst/>
              <a:cxnLst/>
              <a:rect l="l" t="t" r="r" b="b"/>
              <a:pathLst>
                <a:path w="7524" h="1874" extrusionOk="0">
                  <a:moveTo>
                    <a:pt x="1" y="1"/>
                  </a:moveTo>
                  <a:lnTo>
                    <a:pt x="1" y="1873"/>
                  </a:lnTo>
                  <a:lnTo>
                    <a:pt x="7524" y="1873"/>
                  </a:lnTo>
                  <a:lnTo>
                    <a:pt x="75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2529525" y="1270555"/>
              <a:ext cx="26530" cy="31270"/>
            </a:xfrm>
            <a:custGeom>
              <a:avLst/>
              <a:gdLst/>
              <a:ahLst/>
              <a:cxnLst/>
              <a:rect l="l" t="t" r="r" b="b"/>
              <a:pathLst>
                <a:path w="929" h="1095" extrusionOk="0">
                  <a:moveTo>
                    <a:pt x="465" y="0"/>
                  </a:moveTo>
                  <a:lnTo>
                    <a:pt x="1" y="696"/>
                  </a:lnTo>
                  <a:lnTo>
                    <a:pt x="1" y="1094"/>
                  </a:lnTo>
                  <a:lnTo>
                    <a:pt x="929" y="1094"/>
                  </a:lnTo>
                  <a:lnTo>
                    <a:pt x="929" y="696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3"/>
            <p:cNvSpPr/>
            <p:nvPr/>
          </p:nvSpPr>
          <p:spPr>
            <a:xfrm>
              <a:off x="2220533" y="1167405"/>
              <a:ext cx="456206" cy="241368"/>
            </a:xfrm>
            <a:custGeom>
              <a:avLst/>
              <a:gdLst/>
              <a:ahLst/>
              <a:cxnLst/>
              <a:rect l="l" t="t" r="r" b="b"/>
              <a:pathLst>
                <a:path w="15975" h="8452" extrusionOk="0">
                  <a:moveTo>
                    <a:pt x="0" y="0"/>
                  </a:moveTo>
                  <a:lnTo>
                    <a:pt x="0" y="8451"/>
                  </a:lnTo>
                  <a:lnTo>
                    <a:pt x="3298" y="8451"/>
                  </a:lnTo>
                  <a:lnTo>
                    <a:pt x="3298" y="1873"/>
                  </a:lnTo>
                  <a:lnTo>
                    <a:pt x="7059" y="1873"/>
                  </a:lnTo>
                  <a:lnTo>
                    <a:pt x="7059" y="8451"/>
                  </a:lnTo>
                  <a:lnTo>
                    <a:pt x="9876" y="8451"/>
                  </a:lnTo>
                  <a:lnTo>
                    <a:pt x="9876" y="4027"/>
                  </a:lnTo>
                  <a:lnTo>
                    <a:pt x="11285" y="1906"/>
                  </a:lnTo>
                  <a:lnTo>
                    <a:pt x="12693" y="4027"/>
                  </a:lnTo>
                  <a:lnTo>
                    <a:pt x="12693" y="8451"/>
                  </a:lnTo>
                  <a:lnTo>
                    <a:pt x="15975" y="8451"/>
                  </a:lnTo>
                  <a:lnTo>
                    <a:pt x="159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3"/>
            <p:cNvSpPr/>
            <p:nvPr/>
          </p:nvSpPr>
          <p:spPr>
            <a:xfrm>
              <a:off x="2341674" y="1247852"/>
              <a:ext cx="53488" cy="160922"/>
            </a:xfrm>
            <a:custGeom>
              <a:avLst/>
              <a:gdLst/>
              <a:ahLst/>
              <a:cxnLst/>
              <a:rect l="l" t="t" r="r" b="b"/>
              <a:pathLst>
                <a:path w="1873" h="5635" extrusionOk="0">
                  <a:moveTo>
                    <a:pt x="0" y="0"/>
                  </a:moveTo>
                  <a:lnTo>
                    <a:pt x="0" y="5634"/>
                  </a:lnTo>
                  <a:lnTo>
                    <a:pt x="1873" y="5634"/>
                  </a:lnTo>
                  <a:lnTo>
                    <a:pt x="1873" y="4706"/>
                  </a:lnTo>
                  <a:lnTo>
                    <a:pt x="928" y="4706"/>
                  </a:lnTo>
                  <a:lnTo>
                    <a:pt x="928" y="3762"/>
                  </a:lnTo>
                  <a:lnTo>
                    <a:pt x="1873" y="3762"/>
                  </a:lnTo>
                  <a:lnTo>
                    <a:pt x="1873" y="2817"/>
                  </a:lnTo>
                  <a:lnTo>
                    <a:pt x="928" y="2817"/>
                  </a:lnTo>
                  <a:lnTo>
                    <a:pt x="928" y="1889"/>
                  </a:lnTo>
                  <a:lnTo>
                    <a:pt x="1873" y="1889"/>
                  </a:lnTo>
                  <a:lnTo>
                    <a:pt x="18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3"/>
            <p:cNvSpPr/>
            <p:nvPr/>
          </p:nvSpPr>
          <p:spPr>
            <a:xfrm>
              <a:off x="2529068" y="1328298"/>
              <a:ext cx="26987" cy="80475"/>
            </a:xfrm>
            <a:custGeom>
              <a:avLst/>
              <a:gdLst/>
              <a:ahLst/>
              <a:cxnLst/>
              <a:rect l="l" t="t" r="r" b="b"/>
              <a:pathLst>
                <a:path w="945" h="2818" extrusionOk="0">
                  <a:moveTo>
                    <a:pt x="0" y="0"/>
                  </a:moveTo>
                  <a:lnTo>
                    <a:pt x="0" y="2817"/>
                  </a:lnTo>
                  <a:lnTo>
                    <a:pt x="945" y="281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33"/>
          <p:cNvGrpSpPr/>
          <p:nvPr/>
        </p:nvGrpSpPr>
        <p:grpSpPr>
          <a:xfrm>
            <a:off x="1857850" y="1494029"/>
            <a:ext cx="6874681" cy="1269606"/>
            <a:chOff x="1857850" y="1494029"/>
            <a:chExt cx="6874681" cy="1269606"/>
          </a:xfrm>
        </p:grpSpPr>
        <p:sp>
          <p:nvSpPr>
            <p:cNvPr id="988" name="Google Shape;988;p33"/>
            <p:cNvSpPr/>
            <p:nvPr/>
          </p:nvSpPr>
          <p:spPr>
            <a:xfrm flipH="1">
              <a:off x="4717950" y="1843075"/>
              <a:ext cx="10101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45%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989" name="Google Shape;989;p33"/>
            <p:cNvSpPr txBox="1"/>
            <p:nvPr/>
          </p:nvSpPr>
          <p:spPr>
            <a:xfrm flipH="1">
              <a:off x="5818947" y="2055774"/>
              <a:ext cx="2913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0" name="Google Shape;990;p33"/>
            <p:cNvSpPr txBox="1"/>
            <p:nvPr/>
          </p:nvSpPr>
          <p:spPr>
            <a:xfrm>
              <a:off x="5819231" y="1747675"/>
              <a:ext cx="2913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Graphic designers</a:t>
              </a:r>
              <a:endParaRPr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991" name="Google Shape;991;p33"/>
            <p:cNvGrpSpPr/>
            <p:nvPr/>
          </p:nvGrpSpPr>
          <p:grpSpPr>
            <a:xfrm>
              <a:off x="3252409" y="1494029"/>
              <a:ext cx="1269606" cy="1269606"/>
              <a:chOff x="917775" y="1818900"/>
              <a:chExt cx="1505700" cy="1505700"/>
            </a:xfrm>
          </p:grpSpPr>
          <p:sp>
            <p:nvSpPr>
              <p:cNvPr id="992" name="Google Shape;992;p33"/>
              <p:cNvSpPr/>
              <p:nvPr/>
            </p:nvSpPr>
            <p:spPr>
              <a:xfrm>
                <a:off x="917775" y="1818900"/>
                <a:ext cx="1505700" cy="1505700"/>
              </a:xfrm>
              <a:prstGeom prst="donut">
                <a:avLst>
                  <a:gd name="adj" fmla="val 1884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3"/>
              <p:cNvSpPr/>
              <p:nvPr/>
            </p:nvSpPr>
            <p:spPr>
              <a:xfrm>
                <a:off x="917775" y="1818900"/>
                <a:ext cx="1505700" cy="1505700"/>
              </a:xfrm>
              <a:prstGeom prst="blockArc">
                <a:avLst>
                  <a:gd name="adj1" fmla="val 11930104"/>
                  <a:gd name="adj2" fmla="val 260"/>
                  <a:gd name="adj3" fmla="val 1885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94" name="Google Shape;994;p33"/>
            <p:cNvCxnSpPr/>
            <p:nvPr/>
          </p:nvCxnSpPr>
          <p:spPr>
            <a:xfrm>
              <a:off x="1857850" y="2129425"/>
              <a:ext cx="1198500" cy="6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grpSp>
        <p:nvGrpSpPr>
          <p:cNvPr id="995" name="Google Shape;995;p33"/>
          <p:cNvGrpSpPr/>
          <p:nvPr/>
        </p:nvGrpSpPr>
        <p:grpSpPr>
          <a:xfrm>
            <a:off x="2097550" y="3090204"/>
            <a:ext cx="6634981" cy="1269606"/>
            <a:chOff x="2097550" y="3090204"/>
            <a:chExt cx="6634981" cy="1269606"/>
          </a:xfrm>
        </p:grpSpPr>
        <p:sp>
          <p:nvSpPr>
            <p:cNvPr id="996" name="Google Shape;996;p33"/>
            <p:cNvSpPr/>
            <p:nvPr/>
          </p:nvSpPr>
          <p:spPr>
            <a:xfrm flipH="1">
              <a:off x="4717950" y="3439249"/>
              <a:ext cx="10101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55%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997" name="Google Shape;997;p33"/>
            <p:cNvSpPr txBox="1"/>
            <p:nvPr/>
          </p:nvSpPr>
          <p:spPr>
            <a:xfrm flipH="1">
              <a:off x="5818947" y="3651950"/>
              <a:ext cx="2913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8" name="Google Shape;998;p33"/>
            <p:cNvSpPr txBox="1"/>
            <p:nvPr/>
          </p:nvSpPr>
          <p:spPr>
            <a:xfrm>
              <a:off x="5819231" y="3343851"/>
              <a:ext cx="2913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Product designers</a:t>
              </a:r>
              <a:endParaRPr sz="1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grpSp>
          <p:nvGrpSpPr>
            <p:cNvPr id="999" name="Google Shape;999;p33"/>
            <p:cNvGrpSpPr/>
            <p:nvPr/>
          </p:nvGrpSpPr>
          <p:grpSpPr>
            <a:xfrm>
              <a:off x="3252409" y="3090204"/>
              <a:ext cx="1269606" cy="1269606"/>
              <a:chOff x="917775" y="1818900"/>
              <a:chExt cx="1505700" cy="1505700"/>
            </a:xfrm>
          </p:grpSpPr>
          <p:sp>
            <p:nvSpPr>
              <p:cNvPr id="1000" name="Google Shape;1000;p33"/>
              <p:cNvSpPr/>
              <p:nvPr/>
            </p:nvSpPr>
            <p:spPr>
              <a:xfrm>
                <a:off x="917775" y="1818900"/>
                <a:ext cx="1505700" cy="1505700"/>
              </a:xfrm>
              <a:prstGeom prst="donut">
                <a:avLst>
                  <a:gd name="adj" fmla="val 1884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3"/>
              <p:cNvSpPr/>
              <p:nvPr/>
            </p:nvSpPr>
            <p:spPr>
              <a:xfrm>
                <a:off x="917775" y="1818900"/>
                <a:ext cx="1505700" cy="1505700"/>
              </a:xfrm>
              <a:prstGeom prst="blockArc">
                <a:avLst>
                  <a:gd name="adj1" fmla="val 8709804"/>
                  <a:gd name="adj2" fmla="val 260"/>
                  <a:gd name="adj3" fmla="val 1885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02" name="Google Shape;1002;p33"/>
            <p:cNvCxnSpPr/>
            <p:nvPr/>
          </p:nvCxnSpPr>
          <p:spPr>
            <a:xfrm>
              <a:off x="2097550" y="3725300"/>
              <a:ext cx="958800" cy="6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34"/>
          <p:cNvGrpSpPr/>
          <p:nvPr/>
        </p:nvGrpSpPr>
        <p:grpSpPr>
          <a:xfrm>
            <a:off x="1817900" y="1167400"/>
            <a:ext cx="6914400" cy="3518700"/>
            <a:chOff x="1817900" y="1167400"/>
            <a:chExt cx="6914400" cy="3518700"/>
          </a:xfrm>
        </p:grpSpPr>
        <p:sp>
          <p:nvSpPr>
            <p:cNvPr id="1008" name="Google Shape;1008;p34"/>
            <p:cNvSpPr/>
            <p:nvPr/>
          </p:nvSpPr>
          <p:spPr>
            <a:xfrm>
              <a:off x="1817900" y="1167400"/>
              <a:ext cx="6914400" cy="3518700"/>
            </a:xfrm>
            <a:prstGeom prst="roundRect">
              <a:avLst>
                <a:gd name="adj" fmla="val 2838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9" name="Google Shape;1009;p34"/>
            <p:cNvGrpSpPr/>
            <p:nvPr/>
          </p:nvGrpSpPr>
          <p:grpSpPr>
            <a:xfrm>
              <a:off x="7934067" y="1319856"/>
              <a:ext cx="645833" cy="127856"/>
              <a:chOff x="-539945" y="1488800"/>
              <a:chExt cx="807695" cy="159900"/>
            </a:xfrm>
          </p:grpSpPr>
          <p:sp>
            <p:nvSpPr>
              <p:cNvPr id="1010" name="Google Shape;1010;p34"/>
              <p:cNvSpPr/>
              <p:nvPr/>
            </p:nvSpPr>
            <p:spPr>
              <a:xfrm>
                <a:off x="-539945" y="1488800"/>
                <a:ext cx="159900" cy="159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4"/>
              <p:cNvSpPr/>
              <p:nvPr/>
            </p:nvSpPr>
            <p:spPr>
              <a:xfrm>
                <a:off x="-216048" y="1488800"/>
                <a:ext cx="159900" cy="1599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4"/>
              <p:cNvSpPr/>
              <p:nvPr/>
            </p:nvSpPr>
            <p:spPr>
              <a:xfrm>
                <a:off x="107850" y="1488800"/>
                <a:ext cx="159900" cy="1599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3" name="Google Shape;1013;p34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Profile of our designers</a:t>
            </a:r>
            <a:endParaRPr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411475" y="1167398"/>
            <a:ext cx="2228567" cy="3518796"/>
            <a:chOff x="411475" y="1167398"/>
            <a:chExt cx="2228567" cy="3518796"/>
          </a:xfrm>
        </p:grpSpPr>
        <p:grpSp>
          <p:nvGrpSpPr>
            <p:cNvPr id="1015" name="Google Shape;1015;p34"/>
            <p:cNvGrpSpPr/>
            <p:nvPr/>
          </p:nvGrpSpPr>
          <p:grpSpPr>
            <a:xfrm>
              <a:off x="1067663" y="1625255"/>
              <a:ext cx="768000" cy="729380"/>
              <a:chOff x="1067663" y="1625255"/>
              <a:chExt cx="768000" cy="729380"/>
            </a:xfrm>
          </p:grpSpPr>
          <p:sp>
            <p:nvSpPr>
              <p:cNvPr id="1016" name="Google Shape;1016;p34"/>
              <p:cNvSpPr/>
              <p:nvPr/>
            </p:nvSpPr>
            <p:spPr>
              <a:xfrm>
                <a:off x="1067663" y="1813924"/>
                <a:ext cx="649600" cy="540711"/>
              </a:xfrm>
              <a:custGeom>
                <a:avLst/>
                <a:gdLst/>
                <a:ahLst/>
                <a:cxnLst/>
                <a:rect l="l" t="t" r="r" b="b"/>
                <a:pathLst>
                  <a:path w="26625" h="22162" extrusionOk="0">
                    <a:moveTo>
                      <a:pt x="23455" y="0"/>
                    </a:moveTo>
                    <a:lnTo>
                      <a:pt x="14218" y="13584"/>
                    </a:lnTo>
                    <a:lnTo>
                      <a:pt x="4891" y="6792"/>
                    </a:lnTo>
                    <a:lnTo>
                      <a:pt x="1" y="13040"/>
                    </a:lnTo>
                    <a:cubicBezTo>
                      <a:pt x="4167" y="16753"/>
                      <a:pt x="8966" y="19742"/>
                      <a:pt x="14128" y="21915"/>
                    </a:cubicBezTo>
                    <a:cubicBezTo>
                      <a:pt x="14514" y="22080"/>
                      <a:pt x="14925" y="22162"/>
                      <a:pt x="15337" y="22162"/>
                    </a:cubicBezTo>
                    <a:cubicBezTo>
                      <a:pt x="16275" y="22162"/>
                      <a:pt x="17211" y="21737"/>
                      <a:pt x="17841" y="20919"/>
                    </a:cubicBezTo>
                    <a:cubicBezTo>
                      <a:pt x="22821" y="14489"/>
                      <a:pt x="26625" y="1721"/>
                      <a:pt x="26625" y="1721"/>
                    </a:cubicBezTo>
                    <a:lnTo>
                      <a:pt x="23455" y="0"/>
                    </a:lnTo>
                    <a:close/>
                  </a:path>
                </a:pathLst>
              </a:custGeom>
              <a:solidFill>
                <a:srgbClr val="6E44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4"/>
              <p:cNvSpPr/>
              <p:nvPr/>
            </p:nvSpPr>
            <p:spPr>
              <a:xfrm>
                <a:off x="1638991" y="1666732"/>
                <a:ext cx="170148" cy="190105"/>
              </a:xfrm>
              <a:custGeom>
                <a:avLst/>
                <a:gdLst/>
                <a:ahLst/>
                <a:cxnLst/>
                <a:rect l="l" t="t" r="r" b="b"/>
                <a:pathLst>
                  <a:path w="6974" h="7792" extrusionOk="0">
                    <a:moveTo>
                      <a:pt x="1179" y="1"/>
                    </a:moveTo>
                    <a:cubicBezTo>
                      <a:pt x="1177" y="1"/>
                      <a:pt x="1176" y="2"/>
                      <a:pt x="1178" y="3"/>
                    </a:cubicBezTo>
                    <a:cubicBezTo>
                      <a:pt x="1178" y="3"/>
                      <a:pt x="1" y="6070"/>
                      <a:pt x="1" y="6070"/>
                    </a:cubicBezTo>
                    <a:lnTo>
                      <a:pt x="3170" y="7791"/>
                    </a:lnTo>
                    <a:lnTo>
                      <a:pt x="6974" y="2448"/>
                    </a:lnTo>
                    <a:cubicBezTo>
                      <a:pt x="6974" y="2448"/>
                      <a:pt x="1292" y="1"/>
                      <a:pt x="1179" y="1"/>
                    </a:cubicBezTo>
                    <a:close/>
                  </a:path>
                </a:pathLst>
              </a:custGeom>
              <a:solidFill>
                <a:srgbClr val="6E44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4"/>
              <p:cNvSpPr/>
              <p:nvPr/>
            </p:nvSpPr>
            <p:spPr>
              <a:xfrm>
                <a:off x="1610275" y="1671222"/>
                <a:ext cx="55260" cy="143628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5887" extrusionOk="0">
                    <a:moveTo>
                      <a:pt x="544" y="0"/>
                    </a:moveTo>
                    <a:cubicBezTo>
                      <a:pt x="272" y="0"/>
                      <a:pt x="1" y="362"/>
                      <a:pt x="91" y="634"/>
                    </a:cubicBezTo>
                    <a:cubicBezTo>
                      <a:pt x="272" y="1902"/>
                      <a:pt x="1268" y="5524"/>
                      <a:pt x="1178" y="5886"/>
                    </a:cubicBezTo>
                    <a:lnTo>
                      <a:pt x="2264" y="2989"/>
                    </a:lnTo>
                    <a:lnTo>
                      <a:pt x="1087" y="272"/>
                    </a:lnTo>
                    <a:cubicBezTo>
                      <a:pt x="997" y="91"/>
                      <a:pt x="725" y="0"/>
                      <a:pt x="544" y="0"/>
                    </a:cubicBezTo>
                    <a:close/>
                  </a:path>
                </a:pathLst>
              </a:custGeom>
              <a:solidFill>
                <a:srgbClr val="6E44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4"/>
              <p:cNvSpPr/>
              <p:nvPr/>
            </p:nvSpPr>
            <p:spPr>
              <a:xfrm>
                <a:off x="1667732" y="1626231"/>
                <a:ext cx="46404" cy="75949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3113" extrusionOk="0">
                    <a:moveTo>
                      <a:pt x="1246" y="0"/>
                    </a:moveTo>
                    <a:cubicBezTo>
                      <a:pt x="1021" y="0"/>
                      <a:pt x="794" y="119"/>
                      <a:pt x="725" y="395"/>
                    </a:cubicBezTo>
                    <a:lnTo>
                      <a:pt x="0" y="1663"/>
                    </a:lnTo>
                    <a:lnTo>
                      <a:pt x="906" y="3112"/>
                    </a:lnTo>
                    <a:lnTo>
                      <a:pt x="1811" y="667"/>
                    </a:lnTo>
                    <a:cubicBezTo>
                      <a:pt x="1902" y="395"/>
                      <a:pt x="1721" y="124"/>
                      <a:pt x="1449" y="33"/>
                    </a:cubicBezTo>
                    <a:cubicBezTo>
                      <a:pt x="1385" y="12"/>
                      <a:pt x="1316" y="0"/>
                      <a:pt x="1246" y="0"/>
                    </a:cubicBezTo>
                    <a:close/>
                  </a:path>
                </a:pathLst>
              </a:custGeom>
              <a:solidFill>
                <a:srgbClr val="6E44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4"/>
              <p:cNvSpPr/>
              <p:nvPr/>
            </p:nvSpPr>
            <p:spPr>
              <a:xfrm>
                <a:off x="1700865" y="1625255"/>
                <a:ext cx="68508" cy="85757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3515" extrusionOk="0">
                    <a:moveTo>
                      <a:pt x="2203" y="0"/>
                    </a:moveTo>
                    <a:cubicBezTo>
                      <a:pt x="1986" y="0"/>
                      <a:pt x="1761" y="149"/>
                      <a:pt x="1630" y="345"/>
                    </a:cubicBezTo>
                    <a:lnTo>
                      <a:pt x="0" y="2246"/>
                    </a:lnTo>
                    <a:lnTo>
                      <a:pt x="1178" y="3514"/>
                    </a:lnTo>
                    <a:lnTo>
                      <a:pt x="2717" y="707"/>
                    </a:lnTo>
                    <a:cubicBezTo>
                      <a:pt x="2808" y="435"/>
                      <a:pt x="2717" y="164"/>
                      <a:pt x="2445" y="73"/>
                    </a:cubicBezTo>
                    <a:cubicBezTo>
                      <a:pt x="2370" y="23"/>
                      <a:pt x="2287" y="0"/>
                      <a:pt x="2203" y="0"/>
                    </a:cubicBezTo>
                    <a:close/>
                  </a:path>
                </a:pathLst>
              </a:custGeom>
              <a:solidFill>
                <a:srgbClr val="6E44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4"/>
              <p:cNvSpPr/>
              <p:nvPr/>
            </p:nvSpPr>
            <p:spPr>
              <a:xfrm>
                <a:off x="1738414" y="1631453"/>
                <a:ext cx="70728" cy="95028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3895" extrusionOk="0">
                    <a:moveTo>
                      <a:pt x="2272" y="0"/>
                    </a:moveTo>
                    <a:cubicBezTo>
                      <a:pt x="2043" y="0"/>
                      <a:pt x="1842" y="121"/>
                      <a:pt x="1721" y="362"/>
                    </a:cubicBezTo>
                    <a:lnTo>
                      <a:pt x="1" y="2898"/>
                    </a:lnTo>
                    <a:lnTo>
                      <a:pt x="997" y="3894"/>
                    </a:lnTo>
                    <a:lnTo>
                      <a:pt x="2808" y="906"/>
                    </a:lnTo>
                    <a:cubicBezTo>
                      <a:pt x="2899" y="634"/>
                      <a:pt x="2808" y="272"/>
                      <a:pt x="2627" y="91"/>
                    </a:cubicBezTo>
                    <a:cubicBezTo>
                      <a:pt x="2506" y="30"/>
                      <a:pt x="2386" y="0"/>
                      <a:pt x="2272" y="0"/>
                    </a:cubicBezTo>
                    <a:close/>
                  </a:path>
                </a:pathLst>
              </a:custGeom>
              <a:solidFill>
                <a:srgbClr val="6E44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4"/>
              <p:cNvSpPr/>
              <p:nvPr/>
            </p:nvSpPr>
            <p:spPr>
              <a:xfrm>
                <a:off x="1762739" y="1669904"/>
                <a:ext cx="72924" cy="56578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2319" extrusionOk="0">
                    <a:moveTo>
                      <a:pt x="2467" y="0"/>
                    </a:moveTo>
                    <a:cubicBezTo>
                      <a:pt x="2307" y="0"/>
                      <a:pt x="2140" y="63"/>
                      <a:pt x="2083" y="235"/>
                    </a:cubicBezTo>
                    <a:lnTo>
                      <a:pt x="0" y="2318"/>
                    </a:lnTo>
                    <a:lnTo>
                      <a:pt x="1902" y="2318"/>
                    </a:lnTo>
                    <a:lnTo>
                      <a:pt x="2898" y="779"/>
                    </a:lnTo>
                    <a:cubicBezTo>
                      <a:pt x="2988" y="507"/>
                      <a:pt x="2898" y="235"/>
                      <a:pt x="2717" y="54"/>
                    </a:cubicBezTo>
                    <a:cubicBezTo>
                      <a:pt x="2650" y="21"/>
                      <a:pt x="2560" y="0"/>
                      <a:pt x="2467" y="0"/>
                    </a:cubicBezTo>
                    <a:close/>
                  </a:path>
                </a:pathLst>
              </a:custGeom>
              <a:solidFill>
                <a:srgbClr val="6E44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" name="Google Shape;1023;p34"/>
            <p:cNvGrpSpPr/>
            <p:nvPr/>
          </p:nvGrpSpPr>
          <p:grpSpPr>
            <a:xfrm>
              <a:off x="1548315" y="1399148"/>
              <a:ext cx="1091727" cy="1075413"/>
              <a:chOff x="1465376" y="1411794"/>
              <a:chExt cx="1182034" cy="1164371"/>
            </a:xfrm>
          </p:grpSpPr>
          <p:sp>
            <p:nvSpPr>
              <p:cNvPr id="1024" name="Google Shape;1024;p34"/>
              <p:cNvSpPr/>
              <p:nvPr/>
            </p:nvSpPr>
            <p:spPr>
              <a:xfrm>
                <a:off x="1465376" y="1411794"/>
                <a:ext cx="1182034" cy="1164371"/>
              </a:xfrm>
              <a:custGeom>
                <a:avLst/>
                <a:gdLst/>
                <a:ahLst/>
                <a:cxnLst/>
                <a:rect l="l" t="t" r="r" b="b"/>
                <a:pathLst>
                  <a:path w="48449" h="47725" extrusionOk="0">
                    <a:moveTo>
                      <a:pt x="4528" y="1"/>
                    </a:moveTo>
                    <a:cubicBezTo>
                      <a:pt x="1992" y="1"/>
                      <a:pt x="0" y="1993"/>
                      <a:pt x="0" y="4438"/>
                    </a:cubicBezTo>
                    <a:lnTo>
                      <a:pt x="0" y="43287"/>
                    </a:lnTo>
                    <a:cubicBezTo>
                      <a:pt x="0" y="45732"/>
                      <a:pt x="1992" y="47724"/>
                      <a:pt x="4528" y="47724"/>
                    </a:cubicBezTo>
                    <a:lnTo>
                      <a:pt x="43921" y="47724"/>
                    </a:lnTo>
                    <a:cubicBezTo>
                      <a:pt x="46366" y="47724"/>
                      <a:pt x="48448" y="45732"/>
                      <a:pt x="48448" y="43287"/>
                    </a:cubicBezTo>
                    <a:lnTo>
                      <a:pt x="48448" y="4438"/>
                    </a:lnTo>
                    <a:cubicBezTo>
                      <a:pt x="48448" y="1993"/>
                      <a:pt x="46366" y="1"/>
                      <a:pt x="439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4"/>
              <p:cNvSpPr/>
              <p:nvPr/>
            </p:nvSpPr>
            <p:spPr>
              <a:xfrm>
                <a:off x="1730511" y="1785183"/>
                <a:ext cx="647380" cy="532514"/>
              </a:xfrm>
              <a:custGeom>
                <a:avLst/>
                <a:gdLst/>
                <a:ahLst/>
                <a:cxnLst/>
                <a:rect l="l" t="t" r="r" b="b"/>
                <a:pathLst>
                  <a:path w="26534" h="21826" fill="none" extrusionOk="0">
                    <a:moveTo>
                      <a:pt x="0" y="21825"/>
                    </a:moveTo>
                    <a:lnTo>
                      <a:pt x="10233" y="8604"/>
                    </a:lnTo>
                    <a:lnTo>
                      <a:pt x="16119" y="12679"/>
                    </a:lnTo>
                    <a:lnTo>
                      <a:pt x="26533" y="1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905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4"/>
              <p:cNvSpPr/>
              <p:nvPr/>
            </p:nvSpPr>
            <p:spPr>
              <a:xfrm>
                <a:off x="2315993" y="1778571"/>
                <a:ext cx="77366" cy="68510"/>
              </a:xfrm>
              <a:custGeom>
                <a:avLst/>
                <a:gdLst/>
                <a:ahLst/>
                <a:cxnLst/>
                <a:rect l="l" t="t" r="r" b="b"/>
                <a:pathLst>
                  <a:path w="3171" h="2808" fill="none" extrusionOk="0">
                    <a:moveTo>
                      <a:pt x="1" y="91"/>
                    </a:moveTo>
                    <a:lnTo>
                      <a:pt x="2899" y="0"/>
                    </a:lnTo>
                    <a:lnTo>
                      <a:pt x="3170" y="2807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905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7" name="Google Shape;1027;p34"/>
            <p:cNvGrpSpPr/>
            <p:nvPr/>
          </p:nvGrpSpPr>
          <p:grpSpPr>
            <a:xfrm>
              <a:off x="411475" y="1167398"/>
              <a:ext cx="1426685" cy="3518796"/>
              <a:chOff x="411475" y="1167398"/>
              <a:chExt cx="1426685" cy="3518796"/>
            </a:xfrm>
          </p:grpSpPr>
          <p:sp>
            <p:nvSpPr>
              <p:cNvPr id="1028" name="Google Shape;1028;p34"/>
              <p:cNvSpPr/>
              <p:nvPr/>
            </p:nvSpPr>
            <p:spPr>
              <a:xfrm>
                <a:off x="588215" y="1167398"/>
                <a:ext cx="307148" cy="236393"/>
              </a:xfrm>
              <a:custGeom>
                <a:avLst/>
                <a:gdLst/>
                <a:ahLst/>
                <a:cxnLst/>
                <a:rect l="l" t="t" r="r" b="b"/>
                <a:pathLst>
                  <a:path w="12589" h="9689" extrusionOk="0">
                    <a:moveTo>
                      <a:pt x="5317" y="0"/>
                    </a:moveTo>
                    <a:cubicBezTo>
                      <a:pt x="3566" y="0"/>
                      <a:pt x="2016" y="759"/>
                      <a:pt x="1269" y="2139"/>
                    </a:cubicBezTo>
                    <a:cubicBezTo>
                      <a:pt x="1" y="4403"/>
                      <a:pt x="1359" y="7391"/>
                      <a:pt x="4167" y="8840"/>
                    </a:cubicBezTo>
                    <a:cubicBezTo>
                      <a:pt x="5218" y="9417"/>
                      <a:pt x="6334" y="9689"/>
                      <a:pt x="7379" y="9689"/>
                    </a:cubicBezTo>
                    <a:cubicBezTo>
                      <a:pt x="9124" y="9689"/>
                      <a:pt x="10675" y="8932"/>
                      <a:pt x="11411" y="7573"/>
                    </a:cubicBezTo>
                    <a:cubicBezTo>
                      <a:pt x="12588" y="5309"/>
                      <a:pt x="11230" y="2320"/>
                      <a:pt x="8423" y="781"/>
                    </a:cubicBezTo>
                    <a:cubicBezTo>
                      <a:pt x="7397" y="252"/>
                      <a:pt x="6324" y="0"/>
                      <a:pt x="5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4"/>
              <p:cNvSpPr/>
              <p:nvPr/>
            </p:nvSpPr>
            <p:spPr>
              <a:xfrm>
                <a:off x="771616" y="1263624"/>
                <a:ext cx="203163" cy="172812"/>
              </a:xfrm>
              <a:custGeom>
                <a:avLst/>
                <a:gdLst/>
                <a:ahLst/>
                <a:cxnLst/>
                <a:rect l="l" t="t" r="r" b="b"/>
                <a:pathLst>
                  <a:path w="8327" h="7083" extrusionOk="0">
                    <a:moveTo>
                      <a:pt x="3998" y="0"/>
                    </a:moveTo>
                    <a:cubicBezTo>
                      <a:pt x="3640" y="0"/>
                      <a:pt x="3271" y="59"/>
                      <a:pt x="2898" y="187"/>
                    </a:cubicBezTo>
                    <a:cubicBezTo>
                      <a:pt x="996" y="821"/>
                      <a:pt x="0" y="2723"/>
                      <a:pt x="634" y="4625"/>
                    </a:cubicBezTo>
                    <a:cubicBezTo>
                      <a:pt x="1122" y="6235"/>
                      <a:pt x="2531" y="7083"/>
                      <a:pt x="3953" y="7083"/>
                    </a:cubicBezTo>
                    <a:cubicBezTo>
                      <a:pt x="5169" y="7083"/>
                      <a:pt x="6396" y="6462"/>
                      <a:pt x="7064" y="5168"/>
                    </a:cubicBezTo>
                    <a:cubicBezTo>
                      <a:pt x="8326" y="2722"/>
                      <a:pt x="6425" y="0"/>
                      <a:pt x="39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4"/>
              <p:cNvSpPr/>
              <p:nvPr/>
            </p:nvSpPr>
            <p:spPr>
              <a:xfrm>
                <a:off x="776032" y="1237104"/>
                <a:ext cx="437483" cy="431017"/>
              </a:xfrm>
              <a:custGeom>
                <a:avLst/>
                <a:gdLst/>
                <a:ahLst/>
                <a:cxnLst/>
                <a:rect l="l" t="t" r="r" b="b"/>
                <a:pathLst>
                  <a:path w="17931" h="17666" extrusionOk="0">
                    <a:moveTo>
                      <a:pt x="8637" y="0"/>
                    </a:moveTo>
                    <a:cubicBezTo>
                      <a:pt x="3985" y="0"/>
                      <a:pt x="181" y="3739"/>
                      <a:pt x="181" y="8428"/>
                    </a:cubicBezTo>
                    <a:cubicBezTo>
                      <a:pt x="0" y="13409"/>
                      <a:pt x="3985" y="17665"/>
                      <a:pt x="8966" y="17665"/>
                    </a:cubicBezTo>
                    <a:cubicBezTo>
                      <a:pt x="13946" y="17665"/>
                      <a:pt x="17931" y="13409"/>
                      <a:pt x="17659" y="8428"/>
                    </a:cubicBezTo>
                    <a:cubicBezTo>
                      <a:pt x="17747" y="3739"/>
                      <a:pt x="13946" y="0"/>
                      <a:pt x="9294" y="0"/>
                    </a:cubicBezTo>
                    <a:cubicBezTo>
                      <a:pt x="9185" y="0"/>
                      <a:pt x="9076" y="2"/>
                      <a:pt x="8966" y="7"/>
                    </a:cubicBezTo>
                    <a:cubicBezTo>
                      <a:pt x="8855" y="2"/>
                      <a:pt x="8746" y="0"/>
                      <a:pt x="86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4"/>
              <p:cNvSpPr/>
              <p:nvPr/>
            </p:nvSpPr>
            <p:spPr>
              <a:xfrm>
                <a:off x="893118" y="1573090"/>
                <a:ext cx="198894" cy="384832"/>
              </a:xfrm>
              <a:custGeom>
                <a:avLst/>
                <a:gdLst/>
                <a:ahLst/>
                <a:cxnLst/>
                <a:rect l="l" t="t" r="r" b="b"/>
                <a:pathLst>
                  <a:path w="8152" h="15773" extrusionOk="0">
                    <a:moveTo>
                      <a:pt x="1269" y="0"/>
                    </a:moveTo>
                    <a:lnTo>
                      <a:pt x="182" y="12588"/>
                    </a:lnTo>
                    <a:cubicBezTo>
                      <a:pt x="1" y="14580"/>
                      <a:pt x="1993" y="15667"/>
                      <a:pt x="3895" y="15757"/>
                    </a:cubicBezTo>
                    <a:cubicBezTo>
                      <a:pt x="4003" y="15768"/>
                      <a:pt x="4109" y="15773"/>
                      <a:pt x="4215" y="15773"/>
                    </a:cubicBezTo>
                    <a:cubicBezTo>
                      <a:pt x="5976" y="15773"/>
                      <a:pt x="7432" y="14377"/>
                      <a:pt x="7517" y="12497"/>
                    </a:cubicBezTo>
                    <a:lnTo>
                      <a:pt x="8151" y="363"/>
                    </a:lnTo>
                    <a:lnTo>
                      <a:pt x="1269" y="0"/>
                    </a:lnTo>
                    <a:close/>
                  </a:path>
                </a:pathLst>
              </a:custGeom>
              <a:solidFill>
                <a:srgbClr val="764C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4"/>
              <p:cNvSpPr/>
              <p:nvPr/>
            </p:nvSpPr>
            <p:spPr>
              <a:xfrm>
                <a:off x="943940" y="1327840"/>
                <a:ext cx="271795" cy="406546"/>
              </a:xfrm>
              <a:custGeom>
                <a:avLst/>
                <a:gdLst/>
                <a:ahLst/>
                <a:cxnLst/>
                <a:rect l="l" t="t" r="r" b="b"/>
                <a:pathLst>
                  <a:path w="11140" h="16663" extrusionOk="0">
                    <a:moveTo>
                      <a:pt x="5977" y="0"/>
                    </a:moveTo>
                    <a:lnTo>
                      <a:pt x="1" y="544"/>
                    </a:lnTo>
                    <a:lnTo>
                      <a:pt x="1" y="10958"/>
                    </a:lnTo>
                    <a:cubicBezTo>
                      <a:pt x="1" y="14127"/>
                      <a:pt x="2899" y="16663"/>
                      <a:pt x="6430" y="16663"/>
                    </a:cubicBezTo>
                    <a:cubicBezTo>
                      <a:pt x="9419" y="16663"/>
                      <a:pt x="11049" y="13403"/>
                      <a:pt x="11049" y="11048"/>
                    </a:cubicBezTo>
                    <a:lnTo>
                      <a:pt x="11139" y="5343"/>
                    </a:lnTo>
                    <a:cubicBezTo>
                      <a:pt x="11139" y="3442"/>
                      <a:pt x="8241" y="0"/>
                      <a:pt x="5977" y="0"/>
                    </a:cubicBezTo>
                    <a:close/>
                  </a:path>
                </a:pathLst>
              </a:custGeom>
              <a:solidFill>
                <a:srgbClr val="764C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4"/>
              <p:cNvSpPr/>
              <p:nvPr/>
            </p:nvSpPr>
            <p:spPr>
              <a:xfrm>
                <a:off x="1169305" y="1480280"/>
                <a:ext cx="72926" cy="99447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4076" extrusionOk="0">
                    <a:moveTo>
                      <a:pt x="1087" y="1"/>
                    </a:moveTo>
                    <a:lnTo>
                      <a:pt x="1" y="4076"/>
                    </a:lnTo>
                    <a:lnTo>
                      <a:pt x="2355" y="4076"/>
                    </a:lnTo>
                    <a:cubicBezTo>
                      <a:pt x="2717" y="4076"/>
                      <a:pt x="2989" y="3623"/>
                      <a:pt x="2808" y="3261"/>
                    </a:cubicBezTo>
                    <a:lnTo>
                      <a:pt x="1087" y="1"/>
                    </a:lnTo>
                    <a:close/>
                  </a:path>
                </a:pathLst>
              </a:custGeom>
              <a:solidFill>
                <a:srgbClr val="764C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4"/>
              <p:cNvSpPr/>
              <p:nvPr/>
            </p:nvSpPr>
            <p:spPr>
              <a:xfrm>
                <a:off x="1153837" y="1606223"/>
                <a:ext cx="53042" cy="11077"/>
              </a:xfrm>
              <a:custGeom>
                <a:avLst/>
                <a:gdLst/>
                <a:ahLst/>
                <a:cxnLst/>
                <a:rect l="l" t="t" r="r" b="b"/>
                <a:pathLst>
                  <a:path w="2174" h="454" fill="none" extrusionOk="0">
                    <a:moveTo>
                      <a:pt x="1" y="1"/>
                    </a:moveTo>
                    <a:cubicBezTo>
                      <a:pt x="725" y="363"/>
                      <a:pt x="1450" y="453"/>
                      <a:pt x="2174" y="363"/>
                    </a:cubicBezTo>
                  </a:path>
                </a:pathLst>
              </a:custGeom>
              <a:noFill/>
              <a:ln w="11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4"/>
              <p:cNvSpPr/>
              <p:nvPr/>
            </p:nvSpPr>
            <p:spPr>
              <a:xfrm>
                <a:off x="1167085" y="1497968"/>
                <a:ext cx="28765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997" extrusionOk="0">
                    <a:moveTo>
                      <a:pt x="635" y="0"/>
                    </a:moveTo>
                    <a:cubicBezTo>
                      <a:pt x="1" y="91"/>
                      <a:pt x="1" y="906"/>
                      <a:pt x="635" y="996"/>
                    </a:cubicBezTo>
                    <a:cubicBezTo>
                      <a:pt x="907" y="996"/>
                      <a:pt x="1088" y="815"/>
                      <a:pt x="1178" y="544"/>
                    </a:cubicBezTo>
                    <a:cubicBezTo>
                      <a:pt x="1178" y="181"/>
                      <a:pt x="907" y="0"/>
                      <a:pt x="6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4"/>
              <p:cNvSpPr/>
              <p:nvPr/>
            </p:nvSpPr>
            <p:spPr>
              <a:xfrm>
                <a:off x="1114068" y="1455857"/>
                <a:ext cx="87931" cy="24569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1007" extrusionOk="0">
                    <a:moveTo>
                      <a:pt x="3138" y="1"/>
                    </a:moveTo>
                    <a:cubicBezTo>
                      <a:pt x="3119" y="1"/>
                      <a:pt x="3100" y="2"/>
                      <a:pt x="3080" y="6"/>
                    </a:cubicBezTo>
                    <a:lnTo>
                      <a:pt x="725" y="6"/>
                    </a:lnTo>
                    <a:cubicBezTo>
                      <a:pt x="91" y="6"/>
                      <a:pt x="1" y="821"/>
                      <a:pt x="544" y="1002"/>
                    </a:cubicBezTo>
                    <a:lnTo>
                      <a:pt x="3080" y="1002"/>
                    </a:lnTo>
                    <a:cubicBezTo>
                      <a:pt x="3100" y="1005"/>
                      <a:pt x="3119" y="1007"/>
                      <a:pt x="3138" y="1007"/>
                    </a:cubicBezTo>
                    <a:cubicBezTo>
                      <a:pt x="3603" y="1007"/>
                      <a:pt x="3603" y="1"/>
                      <a:pt x="3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4"/>
              <p:cNvSpPr/>
              <p:nvPr/>
            </p:nvSpPr>
            <p:spPr>
              <a:xfrm>
                <a:off x="769395" y="1283655"/>
                <a:ext cx="444119" cy="247470"/>
              </a:xfrm>
              <a:custGeom>
                <a:avLst/>
                <a:gdLst/>
                <a:ahLst/>
                <a:cxnLst/>
                <a:rect l="l" t="t" r="r" b="b"/>
                <a:pathLst>
                  <a:path w="18203" h="10143" extrusionOk="0">
                    <a:moveTo>
                      <a:pt x="9962" y="0"/>
                    </a:moveTo>
                    <a:cubicBezTo>
                      <a:pt x="8875" y="91"/>
                      <a:pt x="7789" y="362"/>
                      <a:pt x="6974" y="996"/>
                    </a:cubicBezTo>
                    <a:cubicBezTo>
                      <a:pt x="1" y="5071"/>
                      <a:pt x="8241" y="10143"/>
                      <a:pt x="8241" y="10143"/>
                    </a:cubicBezTo>
                    <a:lnTo>
                      <a:pt x="9871" y="6339"/>
                    </a:lnTo>
                    <a:cubicBezTo>
                      <a:pt x="10958" y="5796"/>
                      <a:pt x="9147" y="3894"/>
                      <a:pt x="9147" y="3894"/>
                    </a:cubicBezTo>
                    <a:lnTo>
                      <a:pt x="10053" y="3260"/>
                    </a:lnTo>
                    <a:lnTo>
                      <a:pt x="12769" y="2445"/>
                    </a:lnTo>
                    <a:lnTo>
                      <a:pt x="15395" y="3260"/>
                    </a:lnTo>
                    <a:lnTo>
                      <a:pt x="16392" y="3894"/>
                    </a:lnTo>
                    <a:cubicBezTo>
                      <a:pt x="16754" y="4800"/>
                      <a:pt x="17297" y="5705"/>
                      <a:pt x="18112" y="6339"/>
                    </a:cubicBezTo>
                    <a:cubicBezTo>
                      <a:pt x="18203" y="1268"/>
                      <a:pt x="12860" y="906"/>
                      <a:pt x="12860" y="906"/>
                    </a:cubicBezTo>
                    <a:cubicBezTo>
                      <a:pt x="11954" y="362"/>
                      <a:pt x="10958" y="0"/>
                      <a:pt x="99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4"/>
              <p:cNvSpPr/>
              <p:nvPr/>
            </p:nvSpPr>
            <p:spPr>
              <a:xfrm>
                <a:off x="939524" y="1275799"/>
                <a:ext cx="311564" cy="162540"/>
              </a:xfrm>
              <a:custGeom>
                <a:avLst/>
                <a:gdLst/>
                <a:ahLst/>
                <a:cxnLst/>
                <a:rect l="l" t="t" r="r" b="b"/>
                <a:pathLst>
                  <a:path w="12770" h="6662" extrusionOk="0">
                    <a:moveTo>
                      <a:pt x="5791" y="0"/>
                    </a:moveTo>
                    <a:cubicBezTo>
                      <a:pt x="494" y="0"/>
                      <a:pt x="1" y="6661"/>
                      <a:pt x="1" y="6661"/>
                    </a:cubicBezTo>
                    <a:lnTo>
                      <a:pt x="12588" y="6661"/>
                    </a:lnTo>
                    <a:cubicBezTo>
                      <a:pt x="12769" y="3130"/>
                      <a:pt x="10143" y="232"/>
                      <a:pt x="6611" y="51"/>
                    </a:cubicBezTo>
                    <a:cubicBezTo>
                      <a:pt x="6326" y="16"/>
                      <a:pt x="6052" y="0"/>
                      <a:pt x="57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4"/>
              <p:cNvSpPr/>
              <p:nvPr/>
            </p:nvSpPr>
            <p:spPr>
              <a:xfrm>
                <a:off x="884286" y="1559818"/>
                <a:ext cx="75146" cy="92835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3805" extrusionOk="0">
                    <a:moveTo>
                      <a:pt x="1" y="1"/>
                    </a:moveTo>
                    <a:lnTo>
                      <a:pt x="1359" y="3804"/>
                    </a:lnTo>
                    <a:cubicBezTo>
                      <a:pt x="1359" y="3804"/>
                      <a:pt x="2808" y="3804"/>
                      <a:pt x="3080" y="108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4"/>
              <p:cNvSpPr/>
              <p:nvPr/>
            </p:nvSpPr>
            <p:spPr>
              <a:xfrm>
                <a:off x="869477" y="1488990"/>
                <a:ext cx="138557" cy="116965"/>
              </a:xfrm>
              <a:custGeom>
                <a:avLst/>
                <a:gdLst/>
                <a:ahLst/>
                <a:cxnLst/>
                <a:rect l="l" t="t" r="r" b="b"/>
                <a:pathLst>
                  <a:path w="5679" h="4794" extrusionOk="0">
                    <a:moveTo>
                      <a:pt x="2429" y="0"/>
                    </a:moveTo>
                    <a:cubicBezTo>
                      <a:pt x="1151" y="0"/>
                      <a:pt x="151" y="969"/>
                      <a:pt x="64" y="2270"/>
                    </a:cubicBezTo>
                    <a:cubicBezTo>
                      <a:pt x="1" y="3733"/>
                      <a:pt x="1232" y="4794"/>
                      <a:pt x="2505" y="4794"/>
                    </a:cubicBezTo>
                    <a:cubicBezTo>
                      <a:pt x="3044" y="4794"/>
                      <a:pt x="3591" y="4603"/>
                      <a:pt x="4049" y="4172"/>
                    </a:cubicBezTo>
                    <a:cubicBezTo>
                      <a:pt x="5679" y="2723"/>
                      <a:pt x="4683" y="6"/>
                      <a:pt x="2600" y="6"/>
                    </a:cubicBezTo>
                    <a:cubicBezTo>
                      <a:pt x="2542" y="2"/>
                      <a:pt x="2486" y="0"/>
                      <a:pt x="2429" y="0"/>
                    </a:cubicBezTo>
                    <a:close/>
                  </a:path>
                </a:pathLst>
              </a:custGeom>
              <a:solidFill>
                <a:srgbClr val="764C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4"/>
              <p:cNvSpPr/>
              <p:nvPr/>
            </p:nvSpPr>
            <p:spPr>
              <a:xfrm>
                <a:off x="517533" y="3700778"/>
                <a:ext cx="466199" cy="366777"/>
              </a:xfrm>
              <a:custGeom>
                <a:avLst/>
                <a:gdLst/>
                <a:ahLst/>
                <a:cxnLst/>
                <a:rect l="l" t="t" r="r" b="b"/>
                <a:pathLst>
                  <a:path w="19108" h="15033" extrusionOk="0">
                    <a:moveTo>
                      <a:pt x="14852" y="0"/>
                    </a:moveTo>
                    <a:lnTo>
                      <a:pt x="0" y="11048"/>
                    </a:lnTo>
                    <a:lnTo>
                      <a:pt x="3532" y="15033"/>
                    </a:lnTo>
                    <a:lnTo>
                      <a:pt x="19108" y="4890"/>
                    </a:lnTo>
                    <a:lnTo>
                      <a:pt x="14852" y="0"/>
                    </a:lnTo>
                    <a:close/>
                  </a:path>
                </a:pathLst>
              </a:custGeom>
              <a:solidFill>
                <a:srgbClr val="734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4"/>
              <p:cNvSpPr/>
              <p:nvPr/>
            </p:nvSpPr>
            <p:spPr>
              <a:xfrm>
                <a:off x="411475" y="3946028"/>
                <a:ext cx="318176" cy="417598"/>
              </a:xfrm>
              <a:custGeom>
                <a:avLst/>
                <a:gdLst/>
                <a:ahLst/>
                <a:cxnLst/>
                <a:rect l="l" t="t" r="r" b="b"/>
                <a:pathLst>
                  <a:path w="13041" h="17116" extrusionOk="0">
                    <a:moveTo>
                      <a:pt x="4981" y="0"/>
                    </a:moveTo>
                    <a:lnTo>
                      <a:pt x="0" y="3985"/>
                    </a:lnTo>
                    <a:lnTo>
                      <a:pt x="11411" y="17115"/>
                    </a:lnTo>
                    <a:cubicBezTo>
                      <a:pt x="12588" y="16119"/>
                      <a:pt x="13041" y="14489"/>
                      <a:pt x="12678" y="13040"/>
                    </a:cubicBezTo>
                    <a:lnTo>
                      <a:pt x="10867" y="6520"/>
                    </a:lnTo>
                    <a:lnTo>
                      <a:pt x="498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4"/>
              <p:cNvSpPr/>
              <p:nvPr/>
            </p:nvSpPr>
            <p:spPr>
              <a:xfrm>
                <a:off x="603683" y="4018271"/>
                <a:ext cx="92835" cy="104522"/>
              </a:xfrm>
              <a:custGeom>
                <a:avLst/>
                <a:gdLst/>
                <a:ahLst/>
                <a:cxnLst/>
                <a:rect l="l" t="t" r="r" b="b"/>
                <a:pathLst>
                  <a:path w="3805" h="4284" extrusionOk="0">
                    <a:moveTo>
                      <a:pt x="1826" y="0"/>
                    </a:moveTo>
                    <a:cubicBezTo>
                      <a:pt x="1148" y="0"/>
                      <a:pt x="466" y="299"/>
                      <a:pt x="1" y="933"/>
                    </a:cubicBezTo>
                    <a:lnTo>
                      <a:pt x="3080" y="4284"/>
                    </a:lnTo>
                    <a:lnTo>
                      <a:pt x="3804" y="1114"/>
                    </a:lnTo>
                    <a:cubicBezTo>
                      <a:pt x="3370" y="390"/>
                      <a:pt x="2600" y="0"/>
                      <a:pt x="18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4"/>
              <p:cNvSpPr/>
              <p:nvPr/>
            </p:nvSpPr>
            <p:spPr>
              <a:xfrm>
                <a:off x="764979" y="2443591"/>
                <a:ext cx="665069" cy="1504657"/>
              </a:xfrm>
              <a:custGeom>
                <a:avLst/>
                <a:gdLst/>
                <a:ahLst/>
                <a:cxnLst/>
                <a:rect l="l" t="t" r="r" b="b"/>
                <a:pathLst>
                  <a:path w="27259" h="61671" extrusionOk="0">
                    <a:moveTo>
                      <a:pt x="15848" y="1"/>
                    </a:moveTo>
                    <a:lnTo>
                      <a:pt x="5162" y="47272"/>
                    </a:lnTo>
                    <a:lnTo>
                      <a:pt x="1" y="54517"/>
                    </a:lnTo>
                    <a:lnTo>
                      <a:pt x="7879" y="61671"/>
                    </a:lnTo>
                    <a:cubicBezTo>
                      <a:pt x="7879" y="61671"/>
                      <a:pt x="18384" y="55513"/>
                      <a:pt x="22821" y="51709"/>
                    </a:cubicBezTo>
                    <a:cubicBezTo>
                      <a:pt x="27258" y="47906"/>
                      <a:pt x="25085" y="37401"/>
                      <a:pt x="24089" y="32058"/>
                    </a:cubicBezTo>
                    <a:cubicBezTo>
                      <a:pt x="23002" y="26806"/>
                      <a:pt x="15848" y="1"/>
                      <a:pt x="158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4"/>
              <p:cNvSpPr/>
              <p:nvPr/>
            </p:nvSpPr>
            <p:spPr>
              <a:xfrm>
                <a:off x="782644" y="4105104"/>
                <a:ext cx="196673" cy="44853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18384" extrusionOk="0">
                    <a:moveTo>
                      <a:pt x="1540" y="0"/>
                    </a:moveTo>
                    <a:lnTo>
                      <a:pt x="1" y="18383"/>
                    </a:lnTo>
                    <a:lnTo>
                      <a:pt x="5253" y="18383"/>
                    </a:lnTo>
                    <a:lnTo>
                      <a:pt x="8061" y="0"/>
                    </a:lnTo>
                    <a:close/>
                  </a:path>
                </a:pathLst>
              </a:custGeom>
              <a:solidFill>
                <a:srgbClr val="7349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4"/>
              <p:cNvSpPr/>
              <p:nvPr/>
            </p:nvSpPr>
            <p:spPr>
              <a:xfrm>
                <a:off x="764979" y="4524898"/>
                <a:ext cx="426455" cy="161296"/>
              </a:xfrm>
              <a:custGeom>
                <a:avLst/>
                <a:gdLst/>
                <a:ahLst/>
                <a:cxnLst/>
                <a:rect l="l" t="t" r="r" b="b"/>
                <a:pathLst>
                  <a:path w="17479" h="6611" extrusionOk="0">
                    <a:moveTo>
                      <a:pt x="363" y="0"/>
                    </a:moveTo>
                    <a:lnTo>
                      <a:pt x="1" y="6339"/>
                    </a:lnTo>
                    <a:lnTo>
                      <a:pt x="17478" y="6611"/>
                    </a:lnTo>
                    <a:cubicBezTo>
                      <a:pt x="17478" y="4981"/>
                      <a:pt x="16573" y="3622"/>
                      <a:pt x="15214" y="2898"/>
                    </a:cubicBezTo>
                    <a:lnTo>
                      <a:pt x="905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4"/>
              <p:cNvSpPr/>
              <p:nvPr/>
            </p:nvSpPr>
            <p:spPr>
              <a:xfrm>
                <a:off x="884872" y="4468807"/>
                <a:ext cx="118746" cy="67144"/>
              </a:xfrm>
              <a:custGeom>
                <a:avLst/>
                <a:gdLst/>
                <a:ahLst/>
                <a:cxnLst/>
                <a:rect l="l" t="t" r="r" b="b"/>
                <a:pathLst>
                  <a:path w="4867" h="2752" extrusionOk="0">
                    <a:moveTo>
                      <a:pt x="2549" y="0"/>
                    </a:moveTo>
                    <a:cubicBezTo>
                      <a:pt x="1112" y="0"/>
                      <a:pt x="0" y="1263"/>
                      <a:pt x="248" y="2752"/>
                    </a:cubicBezTo>
                    <a:lnTo>
                      <a:pt x="4867" y="2571"/>
                    </a:lnTo>
                    <a:lnTo>
                      <a:pt x="2965" y="35"/>
                    </a:lnTo>
                    <a:cubicBezTo>
                      <a:pt x="2824" y="12"/>
                      <a:pt x="2685" y="0"/>
                      <a:pt x="25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4"/>
              <p:cNvSpPr/>
              <p:nvPr/>
            </p:nvSpPr>
            <p:spPr>
              <a:xfrm>
                <a:off x="864402" y="1896219"/>
                <a:ext cx="386686" cy="386125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5826" extrusionOk="0">
                    <a:moveTo>
                      <a:pt x="6883" y="0"/>
                    </a:moveTo>
                    <a:cubicBezTo>
                      <a:pt x="4881" y="0"/>
                      <a:pt x="2935" y="966"/>
                      <a:pt x="1812" y="2785"/>
                    </a:cubicBezTo>
                    <a:cubicBezTo>
                      <a:pt x="1" y="5502"/>
                      <a:pt x="635" y="9033"/>
                      <a:pt x="3170" y="11026"/>
                    </a:cubicBezTo>
                    <a:lnTo>
                      <a:pt x="9419" y="15825"/>
                    </a:lnTo>
                    <a:lnTo>
                      <a:pt x="15848" y="5049"/>
                    </a:lnTo>
                    <a:lnTo>
                      <a:pt x="10867" y="1427"/>
                    </a:lnTo>
                    <a:cubicBezTo>
                      <a:pt x="9682" y="463"/>
                      <a:pt x="8269" y="0"/>
                      <a:pt x="6883" y="0"/>
                    </a:cubicBezTo>
                    <a:close/>
                  </a:path>
                </a:pathLst>
              </a:custGeom>
              <a:solidFill>
                <a:srgbClr val="DAAF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4"/>
              <p:cNvSpPr/>
              <p:nvPr/>
            </p:nvSpPr>
            <p:spPr>
              <a:xfrm>
                <a:off x="716378" y="1840421"/>
                <a:ext cx="528073" cy="603195"/>
              </a:xfrm>
              <a:custGeom>
                <a:avLst/>
                <a:gdLst/>
                <a:ahLst/>
                <a:cxnLst/>
                <a:rect l="l" t="t" r="r" b="b"/>
                <a:pathLst>
                  <a:path w="21644" h="24723" extrusionOk="0">
                    <a:moveTo>
                      <a:pt x="6792" y="1"/>
                    </a:moveTo>
                    <a:cubicBezTo>
                      <a:pt x="6792" y="1"/>
                      <a:pt x="0" y="6340"/>
                      <a:pt x="4256" y="24723"/>
                    </a:cubicBezTo>
                    <a:lnTo>
                      <a:pt x="17840" y="24723"/>
                    </a:lnTo>
                    <a:cubicBezTo>
                      <a:pt x="17840" y="24723"/>
                      <a:pt x="21643" y="11592"/>
                      <a:pt x="16753" y="3442"/>
                    </a:cubicBezTo>
                    <a:lnTo>
                      <a:pt x="679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4"/>
              <p:cNvSpPr/>
              <p:nvPr/>
            </p:nvSpPr>
            <p:spPr>
              <a:xfrm>
                <a:off x="882090" y="1798456"/>
                <a:ext cx="243054" cy="124162"/>
              </a:xfrm>
              <a:custGeom>
                <a:avLst/>
                <a:gdLst/>
                <a:ahLst/>
                <a:cxnLst/>
                <a:rect l="l" t="t" r="r" b="b"/>
                <a:pathLst>
                  <a:path w="9962" h="5089" extrusionOk="0">
                    <a:moveTo>
                      <a:pt x="906" y="0"/>
                    </a:moveTo>
                    <a:lnTo>
                      <a:pt x="0" y="1721"/>
                    </a:lnTo>
                    <a:cubicBezTo>
                      <a:pt x="2630" y="3842"/>
                      <a:pt x="5896" y="5088"/>
                      <a:pt x="9277" y="5088"/>
                    </a:cubicBezTo>
                    <a:cubicBezTo>
                      <a:pt x="9504" y="5088"/>
                      <a:pt x="9733" y="5083"/>
                      <a:pt x="9961" y="5071"/>
                    </a:cubicBezTo>
                    <a:lnTo>
                      <a:pt x="5615" y="0"/>
                    </a:lnTo>
                    <a:close/>
                  </a:path>
                </a:pathLst>
              </a:custGeom>
              <a:solidFill>
                <a:srgbClr val="764C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4"/>
              <p:cNvSpPr/>
              <p:nvPr/>
            </p:nvSpPr>
            <p:spPr>
              <a:xfrm>
                <a:off x="1003593" y="1924375"/>
                <a:ext cx="349113" cy="333034"/>
              </a:xfrm>
              <a:custGeom>
                <a:avLst/>
                <a:gdLst/>
                <a:ahLst/>
                <a:cxnLst/>
                <a:rect l="l" t="t" r="r" b="b"/>
                <a:pathLst>
                  <a:path w="14309" h="13650" extrusionOk="0">
                    <a:moveTo>
                      <a:pt x="4981" y="1"/>
                    </a:moveTo>
                    <a:lnTo>
                      <a:pt x="1" y="5706"/>
                    </a:lnTo>
                    <a:cubicBezTo>
                      <a:pt x="1" y="5706"/>
                      <a:pt x="387" y="13650"/>
                      <a:pt x="3786" y="13650"/>
                    </a:cubicBezTo>
                    <a:cubicBezTo>
                      <a:pt x="4741" y="13650"/>
                      <a:pt x="5936" y="13021"/>
                      <a:pt x="7426" y="11411"/>
                    </a:cubicBezTo>
                    <a:cubicBezTo>
                      <a:pt x="14309" y="4167"/>
                      <a:pt x="4981" y="1"/>
                      <a:pt x="4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4"/>
              <p:cNvSpPr/>
              <p:nvPr/>
            </p:nvSpPr>
            <p:spPr>
              <a:xfrm>
                <a:off x="979292" y="2017185"/>
                <a:ext cx="698201" cy="478911"/>
              </a:xfrm>
              <a:custGeom>
                <a:avLst/>
                <a:gdLst/>
                <a:ahLst/>
                <a:cxnLst/>
                <a:rect l="l" t="t" r="r" b="b"/>
                <a:pathLst>
                  <a:path w="28617" h="19629" extrusionOk="0">
                    <a:moveTo>
                      <a:pt x="26081" y="0"/>
                    </a:moveTo>
                    <a:lnTo>
                      <a:pt x="13584" y="10867"/>
                    </a:lnTo>
                    <a:lnTo>
                      <a:pt x="6340" y="2083"/>
                    </a:lnTo>
                    <a:lnTo>
                      <a:pt x="1" y="6883"/>
                    </a:lnTo>
                    <a:cubicBezTo>
                      <a:pt x="3170" y="11501"/>
                      <a:pt x="6974" y="15576"/>
                      <a:pt x="11411" y="19017"/>
                    </a:cubicBezTo>
                    <a:cubicBezTo>
                      <a:pt x="11999" y="19425"/>
                      <a:pt x="12679" y="19629"/>
                      <a:pt x="13358" y="19629"/>
                    </a:cubicBezTo>
                    <a:cubicBezTo>
                      <a:pt x="14037" y="19629"/>
                      <a:pt x="14716" y="19425"/>
                      <a:pt x="15305" y="19017"/>
                    </a:cubicBezTo>
                    <a:cubicBezTo>
                      <a:pt x="21734" y="13946"/>
                      <a:pt x="28617" y="2445"/>
                      <a:pt x="28617" y="2445"/>
                    </a:cubicBezTo>
                    <a:lnTo>
                      <a:pt x="26081" y="0"/>
                    </a:lnTo>
                    <a:close/>
                  </a:path>
                </a:pathLst>
              </a:custGeom>
              <a:solidFill>
                <a:srgbClr val="764C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4"/>
              <p:cNvSpPr/>
              <p:nvPr/>
            </p:nvSpPr>
            <p:spPr>
              <a:xfrm>
                <a:off x="798112" y="1944503"/>
                <a:ext cx="386686" cy="393078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6111" extrusionOk="0">
                    <a:moveTo>
                      <a:pt x="6903" y="1"/>
                    </a:moveTo>
                    <a:cubicBezTo>
                      <a:pt x="5423" y="1"/>
                      <a:pt x="3927" y="533"/>
                      <a:pt x="2718" y="1621"/>
                    </a:cubicBezTo>
                    <a:cubicBezTo>
                      <a:pt x="363" y="3704"/>
                      <a:pt x="1" y="7417"/>
                      <a:pt x="2084" y="9952"/>
                    </a:cubicBezTo>
                    <a:lnTo>
                      <a:pt x="6883" y="16110"/>
                    </a:lnTo>
                    <a:lnTo>
                      <a:pt x="15848" y="7326"/>
                    </a:lnTo>
                    <a:lnTo>
                      <a:pt x="11773" y="2436"/>
                    </a:lnTo>
                    <a:cubicBezTo>
                      <a:pt x="10567" y="828"/>
                      <a:pt x="8748" y="1"/>
                      <a:pt x="69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4" name="Google Shape;1054;p34"/>
              <p:cNvGrpSpPr/>
              <p:nvPr/>
            </p:nvGrpSpPr>
            <p:grpSpPr>
              <a:xfrm>
                <a:off x="1614992" y="1824669"/>
                <a:ext cx="223168" cy="252589"/>
                <a:chOff x="1615620" y="1827369"/>
                <a:chExt cx="223168" cy="252589"/>
              </a:xfrm>
            </p:grpSpPr>
            <p:sp>
              <p:nvSpPr>
                <p:cNvPr id="1055" name="Google Shape;1055;p34"/>
                <p:cNvSpPr/>
                <p:nvPr/>
              </p:nvSpPr>
              <p:spPr>
                <a:xfrm>
                  <a:off x="1615620" y="1883265"/>
                  <a:ext cx="185592" cy="196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" h="8062" extrusionOk="0">
                      <a:moveTo>
                        <a:pt x="2538" y="0"/>
                      </a:moveTo>
                      <a:cubicBezTo>
                        <a:pt x="2536" y="0"/>
                        <a:pt x="2536" y="1"/>
                        <a:pt x="2536" y="2"/>
                      </a:cubicBezTo>
                      <a:cubicBezTo>
                        <a:pt x="2626" y="92"/>
                        <a:pt x="0" y="5616"/>
                        <a:pt x="0" y="5616"/>
                      </a:cubicBezTo>
                      <a:lnTo>
                        <a:pt x="2536" y="8061"/>
                      </a:lnTo>
                      <a:lnTo>
                        <a:pt x="7607" y="3896"/>
                      </a:lnTo>
                      <a:cubicBezTo>
                        <a:pt x="7607" y="3896"/>
                        <a:pt x="2649" y="0"/>
                        <a:pt x="2538" y="0"/>
                      </a:cubicBezTo>
                      <a:close/>
                    </a:path>
                  </a:pathLst>
                </a:custGeom>
                <a:solidFill>
                  <a:srgbClr val="764C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4"/>
                <p:cNvSpPr/>
                <p:nvPr/>
              </p:nvSpPr>
              <p:spPr>
                <a:xfrm>
                  <a:off x="1615620" y="1878434"/>
                  <a:ext cx="41988" cy="141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1" h="5815" extrusionOk="0">
                      <a:moveTo>
                        <a:pt x="675" y="1"/>
                      </a:moveTo>
                      <a:cubicBezTo>
                        <a:pt x="385" y="1"/>
                        <a:pt x="181" y="236"/>
                        <a:pt x="181" y="471"/>
                      </a:cubicBezTo>
                      <a:cubicBezTo>
                        <a:pt x="91" y="1739"/>
                        <a:pt x="91" y="5543"/>
                        <a:pt x="0" y="5814"/>
                      </a:cubicBezTo>
                      <a:lnTo>
                        <a:pt x="1721" y="3279"/>
                      </a:lnTo>
                      <a:lnTo>
                        <a:pt x="1177" y="381"/>
                      </a:lnTo>
                      <a:cubicBezTo>
                        <a:pt x="1177" y="200"/>
                        <a:pt x="996" y="19"/>
                        <a:pt x="815" y="19"/>
                      </a:cubicBezTo>
                      <a:cubicBezTo>
                        <a:pt x="767" y="7"/>
                        <a:pt x="720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764C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4"/>
                <p:cNvSpPr/>
                <p:nvPr/>
              </p:nvSpPr>
              <p:spPr>
                <a:xfrm>
                  <a:off x="1677469" y="1827369"/>
                  <a:ext cx="59676" cy="95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6" h="3923" extrusionOk="0">
                      <a:moveTo>
                        <a:pt x="1809" y="0"/>
                      </a:moveTo>
                      <a:cubicBezTo>
                        <a:pt x="1633" y="0"/>
                        <a:pt x="1465" y="88"/>
                        <a:pt x="1359" y="301"/>
                      </a:cubicBezTo>
                      <a:lnTo>
                        <a:pt x="1" y="2293"/>
                      </a:lnTo>
                      <a:lnTo>
                        <a:pt x="544" y="3923"/>
                      </a:lnTo>
                      <a:lnTo>
                        <a:pt x="2355" y="753"/>
                      </a:lnTo>
                      <a:cubicBezTo>
                        <a:pt x="2446" y="572"/>
                        <a:pt x="2355" y="210"/>
                        <a:pt x="2174" y="119"/>
                      </a:cubicBezTo>
                      <a:cubicBezTo>
                        <a:pt x="2062" y="44"/>
                        <a:pt x="1933" y="0"/>
                        <a:pt x="1809" y="0"/>
                      </a:cubicBezTo>
                      <a:close/>
                    </a:path>
                  </a:pathLst>
                </a:custGeom>
                <a:solidFill>
                  <a:srgbClr val="764C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4"/>
                <p:cNvSpPr/>
                <p:nvPr/>
              </p:nvSpPr>
              <p:spPr>
                <a:xfrm>
                  <a:off x="1708406" y="1842423"/>
                  <a:ext cx="81780" cy="100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2" h="4121" extrusionOk="0">
                      <a:moveTo>
                        <a:pt x="2706" y="0"/>
                      </a:moveTo>
                      <a:cubicBezTo>
                        <a:pt x="2559" y="0"/>
                        <a:pt x="2400" y="46"/>
                        <a:pt x="2264" y="136"/>
                      </a:cubicBezTo>
                      <a:lnTo>
                        <a:pt x="1" y="2672"/>
                      </a:lnTo>
                      <a:lnTo>
                        <a:pt x="816" y="4121"/>
                      </a:lnTo>
                      <a:lnTo>
                        <a:pt x="3170" y="861"/>
                      </a:lnTo>
                      <a:cubicBezTo>
                        <a:pt x="3351" y="589"/>
                        <a:pt x="3351" y="317"/>
                        <a:pt x="3079" y="136"/>
                      </a:cubicBezTo>
                      <a:cubicBezTo>
                        <a:pt x="2989" y="46"/>
                        <a:pt x="2853" y="0"/>
                        <a:pt x="2706" y="0"/>
                      </a:cubicBezTo>
                      <a:close/>
                    </a:path>
                  </a:pathLst>
                </a:custGeom>
                <a:solidFill>
                  <a:srgbClr val="764C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4"/>
                <p:cNvSpPr/>
                <p:nvPr/>
              </p:nvSpPr>
              <p:spPr>
                <a:xfrm>
                  <a:off x="1737123" y="1882192"/>
                  <a:ext cx="86196" cy="85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3" h="3487" extrusionOk="0">
                      <a:moveTo>
                        <a:pt x="2808" y="0"/>
                      </a:moveTo>
                      <a:cubicBezTo>
                        <a:pt x="2650" y="0"/>
                        <a:pt x="2491" y="46"/>
                        <a:pt x="2355" y="136"/>
                      </a:cubicBezTo>
                      <a:lnTo>
                        <a:pt x="1" y="2219"/>
                      </a:lnTo>
                      <a:lnTo>
                        <a:pt x="816" y="3487"/>
                      </a:lnTo>
                      <a:lnTo>
                        <a:pt x="3261" y="951"/>
                      </a:lnTo>
                      <a:cubicBezTo>
                        <a:pt x="3533" y="770"/>
                        <a:pt x="3533" y="408"/>
                        <a:pt x="3261" y="136"/>
                      </a:cubicBezTo>
                      <a:cubicBezTo>
                        <a:pt x="3125" y="46"/>
                        <a:pt x="2967" y="0"/>
                        <a:pt x="2808" y="0"/>
                      </a:cubicBezTo>
                      <a:close/>
                    </a:path>
                  </a:pathLst>
                </a:custGeom>
                <a:solidFill>
                  <a:srgbClr val="764C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34"/>
                <p:cNvSpPr/>
                <p:nvPr/>
              </p:nvSpPr>
              <p:spPr>
                <a:xfrm>
                  <a:off x="1759228" y="1926621"/>
                  <a:ext cx="79560" cy="51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1" h="2119" extrusionOk="0">
                      <a:moveTo>
                        <a:pt x="2766" y="0"/>
                      </a:moveTo>
                      <a:cubicBezTo>
                        <a:pt x="2645" y="0"/>
                        <a:pt x="2527" y="45"/>
                        <a:pt x="2445" y="126"/>
                      </a:cubicBezTo>
                      <a:lnTo>
                        <a:pt x="0" y="1666"/>
                      </a:lnTo>
                      <a:lnTo>
                        <a:pt x="1721" y="2119"/>
                      </a:lnTo>
                      <a:lnTo>
                        <a:pt x="3079" y="851"/>
                      </a:lnTo>
                      <a:cubicBezTo>
                        <a:pt x="3260" y="670"/>
                        <a:pt x="3260" y="398"/>
                        <a:pt x="3170" y="217"/>
                      </a:cubicBezTo>
                      <a:cubicBezTo>
                        <a:pt x="3070" y="67"/>
                        <a:pt x="2916" y="0"/>
                        <a:pt x="2766" y="0"/>
                      </a:cubicBezTo>
                      <a:close/>
                    </a:path>
                  </a:pathLst>
                </a:custGeom>
                <a:solidFill>
                  <a:srgbClr val="764C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61" name="Google Shape;1061;p34"/>
              <p:cNvSpPr/>
              <p:nvPr/>
            </p:nvSpPr>
            <p:spPr>
              <a:xfrm>
                <a:off x="656725" y="2436500"/>
                <a:ext cx="512591" cy="1761468"/>
              </a:xfrm>
              <a:custGeom>
                <a:avLst/>
                <a:gdLst/>
                <a:ahLst/>
                <a:cxnLst/>
                <a:rect l="l" t="t" r="r" b="b"/>
                <a:pathLst>
                  <a:path w="21010" h="71904" extrusionOk="0">
                    <a:moveTo>
                      <a:pt x="20285" y="1"/>
                    </a:moveTo>
                    <a:lnTo>
                      <a:pt x="6701" y="91"/>
                    </a:lnTo>
                    <a:cubicBezTo>
                      <a:pt x="0" y="4529"/>
                      <a:pt x="2445" y="19199"/>
                      <a:pt x="2445" y="19199"/>
                    </a:cubicBezTo>
                    <a:cubicBezTo>
                      <a:pt x="5886" y="52887"/>
                      <a:pt x="3170" y="71904"/>
                      <a:pt x="3170" y="71904"/>
                    </a:cubicBezTo>
                    <a:lnTo>
                      <a:pt x="15757" y="71904"/>
                    </a:lnTo>
                    <a:lnTo>
                      <a:pt x="20647" y="44736"/>
                    </a:lnTo>
                    <a:cubicBezTo>
                      <a:pt x="20828" y="43287"/>
                      <a:pt x="21010" y="41838"/>
                      <a:pt x="21010" y="40390"/>
                    </a:cubicBezTo>
                    <a:lnTo>
                      <a:pt x="20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62" name="Google Shape;1062;p34"/>
          <p:cNvSpPr txBox="1"/>
          <p:nvPr/>
        </p:nvSpPr>
        <p:spPr>
          <a:xfrm>
            <a:off x="2860400" y="1548325"/>
            <a:ext cx="41910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Dorothee, Art Director</a:t>
            </a:r>
            <a:endParaRPr sz="20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063" name="Google Shape;1063;p34"/>
          <p:cNvSpPr txBox="1"/>
          <p:nvPr/>
        </p:nvSpPr>
        <p:spPr>
          <a:xfrm>
            <a:off x="2860400" y="1888825"/>
            <a:ext cx="4191000" cy="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System. It's the fourth-brightest object in the night sky. It was named after the Roman god of the skies and lightning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4" name="Google Shape;1064;p34"/>
          <p:cNvSpPr txBox="1"/>
          <p:nvPr/>
        </p:nvSpPr>
        <p:spPr>
          <a:xfrm>
            <a:off x="2860400" y="2841875"/>
            <a:ext cx="41910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Her skills</a:t>
            </a:r>
            <a:endParaRPr sz="20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065" name="Google Shape;1065;p34"/>
          <p:cNvGrpSpPr/>
          <p:nvPr/>
        </p:nvGrpSpPr>
        <p:grpSpPr>
          <a:xfrm>
            <a:off x="2860400" y="3324100"/>
            <a:ext cx="4845425" cy="231300"/>
            <a:chOff x="2860400" y="3324100"/>
            <a:chExt cx="4845425" cy="231300"/>
          </a:xfrm>
        </p:grpSpPr>
        <p:sp>
          <p:nvSpPr>
            <p:cNvPr id="1066" name="Google Shape;1066;p34"/>
            <p:cNvSpPr/>
            <p:nvPr/>
          </p:nvSpPr>
          <p:spPr>
            <a:xfrm>
              <a:off x="4025125" y="3324100"/>
              <a:ext cx="2838300" cy="231300"/>
            </a:xfrm>
            <a:prstGeom prst="homePlat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67" name="Google Shape;1067;p34"/>
            <p:cNvSpPr txBox="1"/>
            <p:nvPr/>
          </p:nvSpPr>
          <p:spPr>
            <a:xfrm>
              <a:off x="2860400" y="3333225"/>
              <a:ext cx="1164600" cy="18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Animation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8" name="Google Shape;1068;p34"/>
            <p:cNvSpPr/>
            <p:nvPr/>
          </p:nvSpPr>
          <p:spPr>
            <a:xfrm>
              <a:off x="6863425" y="3324100"/>
              <a:ext cx="842400" cy="2313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8227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90%</a:t>
              </a:r>
              <a:endPara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069" name="Google Shape;1069;p34"/>
          <p:cNvGrpSpPr/>
          <p:nvPr/>
        </p:nvGrpSpPr>
        <p:grpSpPr>
          <a:xfrm>
            <a:off x="2860400" y="3656275"/>
            <a:ext cx="4434125" cy="231300"/>
            <a:chOff x="2860400" y="3656275"/>
            <a:chExt cx="4434125" cy="231300"/>
          </a:xfrm>
        </p:grpSpPr>
        <p:sp>
          <p:nvSpPr>
            <p:cNvPr id="1070" name="Google Shape;1070;p34"/>
            <p:cNvSpPr/>
            <p:nvPr/>
          </p:nvSpPr>
          <p:spPr>
            <a:xfrm>
              <a:off x="4025125" y="3656275"/>
              <a:ext cx="2427000" cy="231300"/>
            </a:xfrm>
            <a:prstGeom prst="homePlat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71" name="Google Shape;1071;p34"/>
            <p:cNvSpPr txBox="1"/>
            <p:nvPr/>
          </p:nvSpPr>
          <p:spPr>
            <a:xfrm>
              <a:off x="2860400" y="3665400"/>
              <a:ext cx="1164600" cy="18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Illustration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2" name="Google Shape;1072;p34"/>
            <p:cNvSpPr/>
            <p:nvPr/>
          </p:nvSpPr>
          <p:spPr>
            <a:xfrm>
              <a:off x="6452125" y="3656275"/>
              <a:ext cx="842400" cy="2313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8227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80%</a:t>
              </a:r>
              <a:endPara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1073" name="Google Shape;1073;p34"/>
          <p:cNvGrpSpPr/>
          <p:nvPr/>
        </p:nvGrpSpPr>
        <p:grpSpPr>
          <a:xfrm>
            <a:off x="2860400" y="3988450"/>
            <a:ext cx="3973875" cy="231300"/>
            <a:chOff x="2860400" y="3988450"/>
            <a:chExt cx="3973875" cy="231300"/>
          </a:xfrm>
        </p:grpSpPr>
        <p:sp>
          <p:nvSpPr>
            <p:cNvPr id="1074" name="Google Shape;1074;p34"/>
            <p:cNvSpPr/>
            <p:nvPr/>
          </p:nvSpPr>
          <p:spPr>
            <a:xfrm>
              <a:off x="4025125" y="3988450"/>
              <a:ext cx="1966800" cy="231300"/>
            </a:xfrm>
            <a:prstGeom prst="homePlat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75" name="Google Shape;1075;p34"/>
            <p:cNvSpPr txBox="1"/>
            <p:nvPr/>
          </p:nvSpPr>
          <p:spPr>
            <a:xfrm>
              <a:off x="2860400" y="3997575"/>
              <a:ext cx="1164600" cy="18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Photo edition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6" name="Google Shape;1076;p34"/>
            <p:cNvSpPr/>
            <p:nvPr/>
          </p:nvSpPr>
          <p:spPr>
            <a:xfrm>
              <a:off x="5991875" y="3988450"/>
              <a:ext cx="842400" cy="231300"/>
            </a:xfrm>
            <a:prstGeom prst="chevron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8227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70%</a:t>
              </a:r>
              <a:endPara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5"/>
          <p:cNvSpPr/>
          <p:nvPr/>
        </p:nvSpPr>
        <p:spPr>
          <a:xfrm>
            <a:off x="2816250" y="2193425"/>
            <a:ext cx="3511500" cy="35115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35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Design agency team</a:t>
            </a:r>
            <a:endParaRPr/>
          </a:p>
        </p:txBody>
      </p:sp>
      <p:grpSp>
        <p:nvGrpSpPr>
          <p:cNvPr id="1083" name="Google Shape;1083;p35"/>
          <p:cNvGrpSpPr/>
          <p:nvPr/>
        </p:nvGrpSpPr>
        <p:grpSpPr>
          <a:xfrm>
            <a:off x="3866100" y="1071938"/>
            <a:ext cx="1411800" cy="1386114"/>
            <a:chOff x="3866100" y="1071938"/>
            <a:chExt cx="1411800" cy="1386114"/>
          </a:xfrm>
        </p:grpSpPr>
        <p:sp>
          <p:nvSpPr>
            <p:cNvPr id="1084" name="Google Shape;1084;p35"/>
            <p:cNvSpPr txBox="1"/>
            <p:nvPr/>
          </p:nvSpPr>
          <p:spPr>
            <a:xfrm>
              <a:off x="3866100" y="1071938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Marketers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85" name="Google Shape;1085;p35"/>
            <p:cNvSpPr txBox="1"/>
            <p:nvPr/>
          </p:nvSpPr>
          <p:spPr>
            <a:xfrm>
              <a:off x="3866100" y="1336241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6" name="Google Shape;1086;p35"/>
            <p:cNvSpPr/>
            <p:nvPr/>
          </p:nvSpPr>
          <p:spPr>
            <a:xfrm>
              <a:off x="3940800" y="2067452"/>
              <a:ext cx="1262400" cy="390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12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087" name="Google Shape;1087;p35"/>
          <p:cNvGrpSpPr/>
          <p:nvPr/>
        </p:nvGrpSpPr>
        <p:grpSpPr>
          <a:xfrm>
            <a:off x="1378267" y="1655275"/>
            <a:ext cx="1851383" cy="1386122"/>
            <a:chOff x="1378267" y="1655275"/>
            <a:chExt cx="1851383" cy="1386122"/>
          </a:xfrm>
        </p:grpSpPr>
        <p:sp>
          <p:nvSpPr>
            <p:cNvPr id="1088" name="Google Shape;1088;p35"/>
            <p:cNvSpPr txBox="1"/>
            <p:nvPr/>
          </p:nvSpPr>
          <p:spPr>
            <a:xfrm>
              <a:off x="1378267" y="1655275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Copywriters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89" name="Google Shape;1089;p35"/>
            <p:cNvSpPr txBox="1"/>
            <p:nvPr/>
          </p:nvSpPr>
          <p:spPr>
            <a:xfrm>
              <a:off x="1378267" y="1919578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0" name="Google Shape;1090;p35"/>
            <p:cNvSpPr/>
            <p:nvPr/>
          </p:nvSpPr>
          <p:spPr>
            <a:xfrm>
              <a:off x="1452975" y="2650797"/>
              <a:ext cx="1262400" cy="39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91" name="Google Shape;1091;p35"/>
            <p:cNvSpPr/>
            <p:nvPr/>
          </p:nvSpPr>
          <p:spPr>
            <a:xfrm>
              <a:off x="3171150" y="2816847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92" name="Google Shape;1092;p35"/>
            <p:cNvCxnSpPr>
              <a:stCxn id="1090" idx="3"/>
              <a:endCxn id="1091" idx="1"/>
            </p:cNvCxnSpPr>
            <p:nvPr/>
          </p:nvCxnSpPr>
          <p:spPr>
            <a:xfrm>
              <a:off x="2715375" y="2846097"/>
              <a:ext cx="455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93" name="Google Shape;1093;p35"/>
          <p:cNvGrpSpPr/>
          <p:nvPr/>
        </p:nvGrpSpPr>
        <p:grpSpPr>
          <a:xfrm>
            <a:off x="414435" y="3147775"/>
            <a:ext cx="2472316" cy="1386123"/>
            <a:chOff x="414435" y="3147775"/>
            <a:chExt cx="2472316" cy="1386123"/>
          </a:xfrm>
        </p:grpSpPr>
        <p:sp>
          <p:nvSpPr>
            <p:cNvPr id="1094" name="Google Shape;1094;p35"/>
            <p:cNvSpPr txBox="1"/>
            <p:nvPr/>
          </p:nvSpPr>
          <p:spPr>
            <a:xfrm>
              <a:off x="414435" y="3147775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Designers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95" name="Google Shape;1095;p35"/>
            <p:cNvSpPr txBox="1"/>
            <p:nvPr/>
          </p:nvSpPr>
          <p:spPr>
            <a:xfrm>
              <a:off x="414435" y="3412078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6" name="Google Shape;1096;p35"/>
            <p:cNvSpPr/>
            <p:nvPr/>
          </p:nvSpPr>
          <p:spPr>
            <a:xfrm>
              <a:off x="489125" y="4143298"/>
              <a:ext cx="1262400" cy="390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15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97" name="Google Shape;1097;p35"/>
            <p:cNvSpPr/>
            <p:nvPr/>
          </p:nvSpPr>
          <p:spPr>
            <a:xfrm>
              <a:off x="2828250" y="4309348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98" name="Google Shape;1098;p35"/>
            <p:cNvCxnSpPr>
              <a:stCxn id="1096" idx="3"/>
              <a:endCxn id="1097" idx="1"/>
            </p:cNvCxnSpPr>
            <p:nvPr/>
          </p:nvCxnSpPr>
          <p:spPr>
            <a:xfrm>
              <a:off x="1751525" y="4338598"/>
              <a:ext cx="1076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99" name="Google Shape;1099;p35"/>
          <p:cNvGrpSpPr/>
          <p:nvPr/>
        </p:nvGrpSpPr>
        <p:grpSpPr>
          <a:xfrm>
            <a:off x="5914350" y="1655275"/>
            <a:ext cx="1851383" cy="1386122"/>
            <a:chOff x="5914350" y="1655275"/>
            <a:chExt cx="1851383" cy="1386122"/>
          </a:xfrm>
        </p:grpSpPr>
        <p:sp>
          <p:nvSpPr>
            <p:cNvPr id="1100" name="Google Shape;1100;p35"/>
            <p:cNvSpPr txBox="1"/>
            <p:nvPr/>
          </p:nvSpPr>
          <p:spPr>
            <a:xfrm>
              <a:off x="6353933" y="1655275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Sellers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101" name="Google Shape;1101;p35"/>
            <p:cNvSpPr txBox="1"/>
            <p:nvPr/>
          </p:nvSpPr>
          <p:spPr>
            <a:xfrm>
              <a:off x="6353933" y="1919578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2" name="Google Shape;1102;p35"/>
            <p:cNvSpPr/>
            <p:nvPr/>
          </p:nvSpPr>
          <p:spPr>
            <a:xfrm>
              <a:off x="6428625" y="2650797"/>
              <a:ext cx="1262400" cy="39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03" name="Google Shape;1103;p35"/>
            <p:cNvSpPr/>
            <p:nvPr/>
          </p:nvSpPr>
          <p:spPr>
            <a:xfrm>
              <a:off x="5914350" y="2816847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04" name="Google Shape;1104;p35"/>
            <p:cNvCxnSpPr>
              <a:stCxn id="1103" idx="3"/>
              <a:endCxn id="1102" idx="1"/>
            </p:cNvCxnSpPr>
            <p:nvPr/>
          </p:nvCxnSpPr>
          <p:spPr>
            <a:xfrm>
              <a:off x="5972850" y="2846097"/>
              <a:ext cx="455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05" name="Google Shape;1105;p35"/>
          <p:cNvGrpSpPr/>
          <p:nvPr/>
        </p:nvGrpSpPr>
        <p:grpSpPr>
          <a:xfrm>
            <a:off x="6257250" y="3147775"/>
            <a:ext cx="2472316" cy="1386122"/>
            <a:chOff x="6257250" y="3147775"/>
            <a:chExt cx="2472316" cy="1386122"/>
          </a:xfrm>
        </p:grpSpPr>
        <p:sp>
          <p:nvSpPr>
            <p:cNvPr id="1106" name="Google Shape;1106;p35"/>
            <p:cNvSpPr txBox="1"/>
            <p:nvPr/>
          </p:nvSpPr>
          <p:spPr>
            <a:xfrm>
              <a:off x="7317766" y="3147775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IT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107" name="Google Shape;1107;p35"/>
            <p:cNvSpPr txBox="1"/>
            <p:nvPr/>
          </p:nvSpPr>
          <p:spPr>
            <a:xfrm>
              <a:off x="7317766" y="3412078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8" name="Google Shape;1108;p35"/>
            <p:cNvSpPr/>
            <p:nvPr/>
          </p:nvSpPr>
          <p:spPr>
            <a:xfrm>
              <a:off x="7392475" y="4143297"/>
              <a:ext cx="1262400" cy="390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109" name="Google Shape;1109;p35"/>
            <p:cNvSpPr/>
            <p:nvPr/>
          </p:nvSpPr>
          <p:spPr>
            <a:xfrm>
              <a:off x="6257250" y="4309348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10" name="Google Shape;1110;p35"/>
            <p:cNvCxnSpPr>
              <a:stCxn id="1109" idx="3"/>
              <a:endCxn id="1108" idx="1"/>
            </p:cNvCxnSpPr>
            <p:nvPr/>
          </p:nvCxnSpPr>
          <p:spPr>
            <a:xfrm>
              <a:off x="6315750" y="4338598"/>
              <a:ext cx="1076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11" name="Google Shape;1111;p35"/>
          <p:cNvGrpSpPr/>
          <p:nvPr/>
        </p:nvGrpSpPr>
        <p:grpSpPr>
          <a:xfrm>
            <a:off x="3266745" y="2750418"/>
            <a:ext cx="2610258" cy="1935881"/>
            <a:chOff x="3266745" y="2750418"/>
            <a:chExt cx="2610258" cy="1935881"/>
          </a:xfrm>
        </p:grpSpPr>
        <p:grpSp>
          <p:nvGrpSpPr>
            <p:cNvPr id="1112" name="Google Shape;1112;p35"/>
            <p:cNvGrpSpPr/>
            <p:nvPr/>
          </p:nvGrpSpPr>
          <p:grpSpPr>
            <a:xfrm>
              <a:off x="3266745" y="2750418"/>
              <a:ext cx="2610258" cy="1935881"/>
              <a:chOff x="2901758" y="2809218"/>
              <a:chExt cx="2610258" cy="1935881"/>
            </a:xfrm>
          </p:grpSpPr>
          <p:sp>
            <p:nvSpPr>
              <p:cNvPr id="1113" name="Google Shape;1113;p35"/>
              <p:cNvSpPr/>
              <p:nvPr/>
            </p:nvSpPr>
            <p:spPr>
              <a:xfrm>
                <a:off x="3924338" y="3715424"/>
                <a:ext cx="476170" cy="1006584"/>
              </a:xfrm>
              <a:custGeom>
                <a:avLst/>
                <a:gdLst/>
                <a:ahLst/>
                <a:cxnLst/>
                <a:rect l="l" t="t" r="r" b="b"/>
                <a:pathLst>
                  <a:path w="30066" h="63557" extrusionOk="0">
                    <a:moveTo>
                      <a:pt x="17614" y="0"/>
                    </a:moveTo>
                    <a:cubicBezTo>
                      <a:pt x="12423" y="0"/>
                      <a:pt x="7711" y="3696"/>
                      <a:pt x="6612" y="8960"/>
                    </a:cubicBezTo>
                    <a:lnTo>
                      <a:pt x="6612" y="9231"/>
                    </a:lnTo>
                    <a:lnTo>
                      <a:pt x="1" y="63385"/>
                    </a:lnTo>
                    <a:lnTo>
                      <a:pt x="9962" y="63385"/>
                    </a:lnTo>
                    <a:cubicBezTo>
                      <a:pt x="10603" y="63500"/>
                      <a:pt x="11241" y="63556"/>
                      <a:pt x="11870" y="63556"/>
                    </a:cubicBezTo>
                    <a:cubicBezTo>
                      <a:pt x="16672" y="63556"/>
                      <a:pt x="20987" y="60310"/>
                      <a:pt x="22187" y="55506"/>
                    </a:cubicBezTo>
                    <a:lnTo>
                      <a:pt x="28798" y="13940"/>
                    </a:lnTo>
                    <a:cubicBezTo>
                      <a:pt x="28798" y="13850"/>
                      <a:pt x="28798" y="13850"/>
                      <a:pt x="28798" y="13759"/>
                    </a:cubicBezTo>
                    <a:lnTo>
                      <a:pt x="28798" y="13669"/>
                    </a:lnTo>
                    <a:cubicBezTo>
                      <a:pt x="30066" y="7511"/>
                      <a:pt x="26172" y="1534"/>
                      <a:pt x="20014" y="266"/>
                    </a:cubicBezTo>
                    <a:cubicBezTo>
                      <a:pt x="19210" y="86"/>
                      <a:pt x="18407" y="0"/>
                      <a:pt x="176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5"/>
              <p:cNvSpPr/>
              <p:nvPr/>
            </p:nvSpPr>
            <p:spPr>
              <a:xfrm>
                <a:off x="4136608" y="3678048"/>
                <a:ext cx="939417" cy="1067052"/>
              </a:xfrm>
              <a:custGeom>
                <a:avLst/>
                <a:gdLst/>
                <a:ahLst/>
                <a:cxnLst/>
                <a:rect l="l" t="t" r="r" b="b"/>
                <a:pathLst>
                  <a:path w="59316" h="67375" extrusionOk="0">
                    <a:moveTo>
                      <a:pt x="29703" y="0"/>
                    </a:moveTo>
                    <a:lnTo>
                      <a:pt x="2264" y="2536"/>
                    </a:lnTo>
                    <a:lnTo>
                      <a:pt x="0" y="67284"/>
                    </a:lnTo>
                    <a:lnTo>
                      <a:pt x="56689" y="67375"/>
                    </a:lnTo>
                    <a:lnTo>
                      <a:pt x="59315" y="2988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5"/>
              <p:cNvSpPr/>
              <p:nvPr/>
            </p:nvSpPr>
            <p:spPr>
              <a:xfrm>
                <a:off x="4482245" y="4557203"/>
                <a:ext cx="559365" cy="187896"/>
              </a:xfrm>
              <a:custGeom>
                <a:avLst/>
                <a:gdLst/>
                <a:ahLst/>
                <a:cxnLst/>
                <a:rect l="l" t="t" r="r" b="b"/>
                <a:pathLst>
                  <a:path w="35319" h="11864" extrusionOk="0">
                    <a:moveTo>
                      <a:pt x="35318" y="1"/>
                    </a:moveTo>
                    <a:lnTo>
                      <a:pt x="906" y="3533"/>
                    </a:lnTo>
                    <a:lnTo>
                      <a:pt x="1" y="11773"/>
                    </a:lnTo>
                    <a:lnTo>
                      <a:pt x="34865" y="11864"/>
                    </a:lnTo>
                    <a:lnTo>
                      <a:pt x="353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5"/>
              <p:cNvSpPr/>
              <p:nvPr/>
            </p:nvSpPr>
            <p:spPr>
              <a:xfrm>
                <a:off x="4839365" y="3722377"/>
                <a:ext cx="672650" cy="954780"/>
              </a:xfrm>
              <a:custGeom>
                <a:avLst/>
                <a:gdLst/>
                <a:ahLst/>
                <a:cxnLst/>
                <a:rect l="l" t="t" r="r" b="b"/>
                <a:pathLst>
                  <a:path w="42472" h="60286" extrusionOk="0">
                    <a:moveTo>
                      <a:pt x="12981" y="1"/>
                    </a:moveTo>
                    <a:cubicBezTo>
                      <a:pt x="11164" y="1"/>
                      <a:pt x="9320" y="440"/>
                      <a:pt x="7607" y="1367"/>
                    </a:cubicBezTo>
                    <a:cubicBezTo>
                      <a:pt x="2083" y="4355"/>
                      <a:pt x="0" y="11147"/>
                      <a:pt x="2989" y="16671"/>
                    </a:cubicBezTo>
                    <a:lnTo>
                      <a:pt x="2989" y="16761"/>
                    </a:lnTo>
                    <a:lnTo>
                      <a:pt x="3079" y="16943"/>
                    </a:lnTo>
                    <a:lnTo>
                      <a:pt x="21100" y="54977"/>
                    </a:lnTo>
                    <a:cubicBezTo>
                      <a:pt x="23051" y="58374"/>
                      <a:pt x="26618" y="60285"/>
                      <a:pt x="30285" y="60285"/>
                    </a:cubicBezTo>
                    <a:cubicBezTo>
                      <a:pt x="31896" y="60285"/>
                      <a:pt x="33526" y="59916"/>
                      <a:pt x="35046" y="59142"/>
                    </a:cubicBezTo>
                    <a:cubicBezTo>
                      <a:pt x="40389" y="56516"/>
                      <a:pt x="42472" y="49996"/>
                      <a:pt x="39665" y="44744"/>
                    </a:cubicBezTo>
                    <a:lnTo>
                      <a:pt x="23093" y="6257"/>
                    </a:lnTo>
                    <a:cubicBezTo>
                      <a:pt x="23093" y="6166"/>
                      <a:pt x="23002" y="6076"/>
                      <a:pt x="23002" y="5985"/>
                    </a:cubicBezTo>
                    <a:cubicBezTo>
                      <a:pt x="20940" y="2174"/>
                      <a:pt x="17025" y="1"/>
                      <a:pt x="129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5"/>
              <p:cNvSpPr/>
              <p:nvPr/>
            </p:nvSpPr>
            <p:spPr>
              <a:xfrm>
                <a:off x="4433482" y="4507014"/>
                <a:ext cx="444622" cy="202229"/>
              </a:xfrm>
              <a:custGeom>
                <a:avLst/>
                <a:gdLst/>
                <a:ahLst/>
                <a:cxnLst/>
                <a:rect l="l" t="t" r="r" b="b"/>
                <a:pathLst>
                  <a:path w="28074" h="12769" extrusionOk="0">
                    <a:moveTo>
                      <a:pt x="28074" y="0"/>
                    </a:moveTo>
                    <a:lnTo>
                      <a:pt x="1450" y="3894"/>
                    </a:lnTo>
                    <a:lnTo>
                      <a:pt x="1" y="12769"/>
                    </a:lnTo>
                    <a:lnTo>
                      <a:pt x="21282" y="10686"/>
                    </a:lnTo>
                    <a:lnTo>
                      <a:pt x="28074" y="0"/>
                    </a:lnTo>
                    <a:close/>
                  </a:path>
                </a:pathLst>
              </a:custGeom>
              <a:solidFill>
                <a:srgbClr val="CEAB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5"/>
              <p:cNvSpPr/>
              <p:nvPr/>
            </p:nvSpPr>
            <p:spPr>
              <a:xfrm>
                <a:off x="4165290" y="4520571"/>
                <a:ext cx="347095" cy="216705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13683" extrusionOk="0">
                    <a:moveTo>
                      <a:pt x="10819" y="0"/>
                    </a:moveTo>
                    <a:cubicBezTo>
                      <a:pt x="8293" y="0"/>
                      <a:pt x="5779" y="872"/>
                      <a:pt x="3713" y="2585"/>
                    </a:cubicBezTo>
                    <a:cubicBezTo>
                      <a:pt x="1" y="5664"/>
                      <a:pt x="91" y="9468"/>
                      <a:pt x="4076" y="12003"/>
                    </a:cubicBezTo>
                    <a:cubicBezTo>
                      <a:pt x="6044" y="13128"/>
                      <a:pt x="8227" y="13683"/>
                      <a:pt x="10402" y="13683"/>
                    </a:cubicBezTo>
                    <a:cubicBezTo>
                      <a:pt x="13129" y="13683"/>
                      <a:pt x="15845" y="12811"/>
                      <a:pt x="18112" y="11098"/>
                    </a:cubicBezTo>
                    <a:cubicBezTo>
                      <a:pt x="21915" y="8019"/>
                      <a:pt x="20648" y="4215"/>
                      <a:pt x="16663" y="1680"/>
                    </a:cubicBezTo>
                    <a:cubicBezTo>
                      <a:pt x="14855" y="555"/>
                      <a:pt x="12833" y="0"/>
                      <a:pt x="10819" y="0"/>
                    </a:cubicBezTo>
                    <a:close/>
                  </a:path>
                </a:pathLst>
              </a:custGeom>
              <a:solidFill>
                <a:srgbClr val="CEAB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5"/>
              <p:cNvSpPr/>
              <p:nvPr/>
            </p:nvSpPr>
            <p:spPr>
              <a:xfrm>
                <a:off x="4533876" y="4345852"/>
                <a:ext cx="970981" cy="383473"/>
              </a:xfrm>
              <a:custGeom>
                <a:avLst/>
                <a:gdLst/>
                <a:ahLst/>
                <a:cxnLst/>
                <a:rect l="l" t="t" r="r" b="b"/>
                <a:pathLst>
                  <a:path w="61309" h="24213" extrusionOk="0">
                    <a:moveTo>
                      <a:pt x="48663" y="0"/>
                    </a:moveTo>
                    <a:cubicBezTo>
                      <a:pt x="48164" y="0"/>
                      <a:pt x="47668" y="40"/>
                      <a:pt x="47181" y="124"/>
                    </a:cubicBezTo>
                    <a:lnTo>
                      <a:pt x="1" y="7460"/>
                    </a:lnTo>
                    <a:lnTo>
                      <a:pt x="2899" y="24213"/>
                    </a:lnTo>
                    <a:lnTo>
                      <a:pt x="51166" y="21043"/>
                    </a:lnTo>
                    <a:cubicBezTo>
                      <a:pt x="57233" y="20319"/>
                      <a:pt x="61308" y="14523"/>
                      <a:pt x="59950" y="8546"/>
                    </a:cubicBezTo>
                    <a:cubicBezTo>
                      <a:pt x="58799" y="3863"/>
                      <a:pt x="53550" y="0"/>
                      <a:pt x="486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5"/>
              <p:cNvSpPr/>
              <p:nvPr/>
            </p:nvSpPr>
            <p:spPr>
              <a:xfrm>
                <a:off x="4477953" y="3333836"/>
                <a:ext cx="315531" cy="486671"/>
              </a:xfrm>
              <a:custGeom>
                <a:avLst/>
                <a:gdLst/>
                <a:ahLst/>
                <a:cxnLst/>
                <a:rect l="l" t="t" r="r" b="b"/>
                <a:pathLst>
                  <a:path w="19923" h="30729" extrusionOk="0">
                    <a:moveTo>
                      <a:pt x="19923" y="0"/>
                    </a:moveTo>
                    <a:lnTo>
                      <a:pt x="2626" y="1721"/>
                    </a:lnTo>
                    <a:lnTo>
                      <a:pt x="453" y="21825"/>
                    </a:lnTo>
                    <a:cubicBezTo>
                      <a:pt x="0" y="26352"/>
                      <a:pt x="3351" y="30428"/>
                      <a:pt x="7879" y="30699"/>
                    </a:cubicBezTo>
                    <a:cubicBezTo>
                      <a:pt x="8113" y="30719"/>
                      <a:pt x="8345" y="30729"/>
                      <a:pt x="8576" y="30729"/>
                    </a:cubicBezTo>
                    <a:cubicBezTo>
                      <a:pt x="12543" y="30729"/>
                      <a:pt x="15973" y="27839"/>
                      <a:pt x="16572" y="23817"/>
                    </a:cubicBezTo>
                    <a:lnTo>
                      <a:pt x="19923" y="0"/>
                    </a:lnTo>
                    <a:close/>
                  </a:path>
                </a:pathLst>
              </a:custGeom>
              <a:solidFill>
                <a:srgbClr val="CEAB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5"/>
              <p:cNvSpPr/>
              <p:nvPr/>
            </p:nvSpPr>
            <p:spPr>
              <a:xfrm>
                <a:off x="4288632" y="2992490"/>
                <a:ext cx="212270" cy="239526"/>
              </a:xfrm>
              <a:custGeom>
                <a:avLst/>
                <a:gdLst/>
                <a:ahLst/>
                <a:cxnLst/>
                <a:rect l="l" t="t" r="r" b="b"/>
                <a:pathLst>
                  <a:path w="13403" h="15124" extrusionOk="0">
                    <a:moveTo>
                      <a:pt x="8513" y="1"/>
                    </a:moveTo>
                    <a:cubicBezTo>
                      <a:pt x="8513" y="1"/>
                      <a:pt x="0" y="4710"/>
                      <a:pt x="5977" y="13131"/>
                    </a:cubicBezTo>
                    <a:cubicBezTo>
                      <a:pt x="6975" y="14538"/>
                      <a:pt x="7847" y="15123"/>
                      <a:pt x="8607" y="15123"/>
                    </a:cubicBezTo>
                    <a:cubicBezTo>
                      <a:pt x="12397" y="15123"/>
                      <a:pt x="13403" y="544"/>
                      <a:pt x="13403" y="544"/>
                    </a:cubicBezTo>
                    <a:lnTo>
                      <a:pt x="8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5"/>
              <p:cNvSpPr/>
              <p:nvPr/>
            </p:nvSpPr>
            <p:spPr>
              <a:xfrm>
                <a:off x="4780561" y="3013997"/>
                <a:ext cx="246701" cy="314105"/>
              </a:xfrm>
              <a:custGeom>
                <a:avLst/>
                <a:gdLst/>
                <a:ahLst/>
                <a:cxnLst/>
                <a:rect l="l" t="t" r="r" b="b"/>
                <a:pathLst>
                  <a:path w="15577" h="19833" extrusionOk="0">
                    <a:moveTo>
                      <a:pt x="1268" y="1"/>
                    </a:moveTo>
                    <a:lnTo>
                      <a:pt x="1" y="19833"/>
                    </a:lnTo>
                    <a:lnTo>
                      <a:pt x="1" y="19833"/>
                    </a:lnTo>
                    <a:lnTo>
                      <a:pt x="3080" y="19380"/>
                    </a:lnTo>
                    <a:cubicBezTo>
                      <a:pt x="3080" y="19380"/>
                      <a:pt x="15576" y="5525"/>
                      <a:pt x="1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5"/>
              <p:cNvSpPr/>
              <p:nvPr/>
            </p:nvSpPr>
            <p:spPr>
              <a:xfrm>
                <a:off x="4354611" y="3039242"/>
                <a:ext cx="473288" cy="515701"/>
              </a:xfrm>
              <a:custGeom>
                <a:avLst/>
                <a:gdLst/>
                <a:ahLst/>
                <a:cxnLst/>
                <a:rect l="l" t="t" r="r" b="b"/>
                <a:pathLst>
                  <a:path w="29884" h="32562" extrusionOk="0">
                    <a:moveTo>
                      <a:pt x="8631" y="0"/>
                    </a:moveTo>
                    <a:cubicBezTo>
                      <a:pt x="5491" y="0"/>
                      <a:pt x="2867" y="2258"/>
                      <a:pt x="2445" y="5380"/>
                    </a:cubicBezTo>
                    <a:lnTo>
                      <a:pt x="906" y="17605"/>
                    </a:lnTo>
                    <a:cubicBezTo>
                      <a:pt x="0" y="24940"/>
                      <a:pt x="5162" y="31551"/>
                      <a:pt x="12497" y="32457"/>
                    </a:cubicBezTo>
                    <a:lnTo>
                      <a:pt x="12950" y="32457"/>
                    </a:lnTo>
                    <a:cubicBezTo>
                      <a:pt x="13513" y="32527"/>
                      <a:pt x="14072" y="32561"/>
                      <a:pt x="14626" y="32561"/>
                    </a:cubicBezTo>
                    <a:cubicBezTo>
                      <a:pt x="21200" y="32561"/>
                      <a:pt x="26966" y="27728"/>
                      <a:pt x="27801" y="21046"/>
                    </a:cubicBezTo>
                    <a:lnTo>
                      <a:pt x="29703" y="6104"/>
                    </a:lnTo>
                    <a:cubicBezTo>
                      <a:pt x="29884" y="4203"/>
                      <a:pt x="28526" y="2482"/>
                      <a:pt x="26714" y="2210"/>
                    </a:cubicBezTo>
                    <a:lnTo>
                      <a:pt x="9327" y="37"/>
                    </a:lnTo>
                    <a:cubicBezTo>
                      <a:pt x="9093" y="12"/>
                      <a:pt x="8861" y="0"/>
                      <a:pt x="8631" y="0"/>
                    </a:cubicBezTo>
                    <a:close/>
                  </a:path>
                </a:pathLst>
              </a:custGeom>
              <a:solidFill>
                <a:srgbClr val="CEAB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5"/>
              <p:cNvSpPr/>
              <p:nvPr/>
            </p:nvSpPr>
            <p:spPr>
              <a:xfrm>
                <a:off x="4585506" y="3260207"/>
                <a:ext cx="38469" cy="35666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2252" extrusionOk="0">
                    <a:moveTo>
                      <a:pt x="1397" y="0"/>
                    </a:moveTo>
                    <a:cubicBezTo>
                      <a:pt x="1329" y="0"/>
                      <a:pt x="1256" y="10"/>
                      <a:pt x="1178" y="31"/>
                    </a:cubicBezTo>
                    <a:cubicBezTo>
                      <a:pt x="544" y="31"/>
                      <a:pt x="91" y="484"/>
                      <a:pt x="1" y="1117"/>
                    </a:cubicBezTo>
                    <a:cubicBezTo>
                      <a:pt x="1" y="1661"/>
                      <a:pt x="454" y="2204"/>
                      <a:pt x="1088" y="2204"/>
                    </a:cubicBezTo>
                    <a:cubicBezTo>
                      <a:pt x="1177" y="2236"/>
                      <a:pt x="1261" y="2251"/>
                      <a:pt x="1340" y="2251"/>
                    </a:cubicBezTo>
                    <a:cubicBezTo>
                      <a:pt x="2309" y="2251"/>
                      <a:pt x="2428" y="0"/>
                      <a:pt x="13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5"/>
              <p:cNvSpPr/>
              <p:nvPr/>
            </p:nvSpPr>
            <p:spPr>
              <a:xfrm>
                <a:off x="4424882" y="3239333"/>
                <a:ext cx="42619" cy="35793"/>
              </a:xfrm>
              <a:custGeom>
                <a:avLst/>
                <a:gdLst/>
                <a:ahLst/>
                <a:cxnLst/>
                <a:rect l="l" t="t" r="r" b="b"/>
                <a:pathLst>
                  <a:path w="2691" h="2260" extrusionOk="0">
                    <a:moveTo>
                      <a:pt x="1154" y="1"/>
                    </a:moveTo>
                    <a:cubicBezTo>
                      <a:pt x="564" y="1"/>
                      <a:pt x="0" y="443"/>
                      <a:pt x="0" y="1168"/>
                    </a:cubicBezTo>
                    <a:cubicBezTo>
                      <a:pt x="0" y="1711"/>
                      <a:pt x="453" y="2254"/>
                      <a:pt x="1087" y="2254"/>
                    </a:cubicBezTo>
                    <a:cubicBezTo>
                      <a:pt x="1124" y="2258"/>
                      <a:pt x="1159" y="2259"/>
                      <a:pt x="1195" y="2259"/>
                    </a:cubicBezTo>
                    <a:cubicBezTo>
                      <a:pt x="2128" y="2259"/>
                      <a:pt x="2691" y="1138"/>
                      <a:pt x="1993" y="353"/>
                    </a:cubicBezTo>
                    <a:cubicBezTo>
                      <a:pt x="1751" y="111"/>
                      <a:pt x="1449" y="1"/>
                      <a:pt x="1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5"/>
              <p:cNvSpPr/>
              <p:nvPr/>
            </p:nvSpPr>
            <p:spPr>
              <a:xfrm>
                <a:off x="4477953" y="3293672"/>
                <a:ext cx="38739" cy="67420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4257" fill="none" extrusionOk="0">
                    <a:moveTo>
                      <a:pt x="724" y="1"/>
                    </a:moveTo>
                    <a:lnTo>
                      <a:pt x="0" y="2536"/>
                    </a:lnTo>
                    <a:cubicBezTo>
                      <a:pt x="0" y="2536"/>
                      <a:pt x="0" y="4257"/>
                      <a:pt x="2445" y="3895"/>
                    </a:cubicBezTo>
                  </a:path>
                </a:pathLst>
              </a:custGeom>
              <a:noFill/>
              <a:ln w="22650" cap="rnd" cmpd="sng">
                <a:solidFill>
                  <a:srgbClr val="B5932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5"/>
              <p:cNvSpPr/>
              <p:nvPr/>
            </p:nvSpPr>
            <p:spPr>
              <a:xfrm>
                <a:off x="4562557" y="3175429"/>
                <a:ext cx="114759" cy="43680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2758" extrusionOk="0">
                    <a:moveTo>
                      <a:pt x="931" y="0"/>
                    </a:moveTo>
                    <a:cubicBezTo>
                      <a:pt x="479" y="0"/>
                      <a:pt x="78" y="396"/>
                      <a:pt x="1" y="856"/>
                    </a:cubicBezTo>
                    <a:cubicBezTo>
                      <a:pt x="1" y="1309"/>
                      <a:pt x="363" y="1852"/>
                      <a:pt x="816" y="1943"/>
                    </a:cubicBezTo>
                    <a:lnTo>
                      <a:pt x="5706" y="2758"/>
                    </a:lnTo>
                    <a:lnTo>
                      <a:pt x="5887" y="2758"/>
                    </a:lnTo>
                    <a:cubicBezTo>
                      <a:pt x="7155" y="2758"/>
                      <a:pt x="7245" y="946"/>
                      <a:pt x="6068" y="765"/>
                    </a:cubicBezTo>
                    <a:lnTo>
                      <a:pt x="1178" y="41"/>
                    </a:lnTo>
                    <a:cubicBezTo>
                      <a:pt x="1095" y="13"/>
                      <a:pt x="1012" y="0"/>
                      <a:pt x="9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5"/>
              <p:cNvSpPr/>
              <p:nvPr/>
            </p:nvSpPr>
            <p:spPr>
              <a:xfrm>
                <a:off x="4400492" y="3153114"/>
                <a:ext cx="80344" cy="40180"/>
              </a:xfrm>
              <a:custGeom>
                <a:avLst/>
                <a:gdLst/>
                <a:ahLst/>
                <a:cxnLst/>
                <a:rect l="l" t="t" r="r" b="b"/>
                <a:pathLst>
                  <a:path w="5073" h="2537" extrusionOk="0">
                    <a:moveTo>
                      <a:pt x="1178" y="1"/>
                    </a:moveTo>
                    <a:cubicBezTo>
                      <a:pt x="725" y="1"/>
                      <a:pt x="182" y="363"/>
                      <a:pt x="91" y="907"/>
                    </a:cubicBezTo>
                    <a:cubicBezTo>
                      <a:pt x="1" y="1450"/>
                      <a:pt x="363" y="1903"/>
                      <a:pt x="906" y="1993"/>
                    </a:cubicBezTo>
                    <a:lnTo>
                      <a:pt x="3895" y="2537"/>
                    </a:lnTo>
                    <a:lnTo>
                      <a:pt x="4076" y="2537"/>
                    </a:lnTo>
                    <a:cubicBezTo>
                      <a:pt x="4529" y="2446"/>
                      <a:pt x="4891" y="2084"/>
                      <a:pt x="4982" y="1631"/>
                    </a:cubicBezTo>
                    <a:cubicBezTo>
                      <a:pt x="5072" y="1088"/>
                      <a:pt x="4710" y="635"/>
                      <a:pt x="4167" y="544"/>
                    </a:cubicBezTo>
                    <a:lnTo>
                      <a:pt x="1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5"/>
              <p:cNvSpPr/>
              <p:nvPr/>
            </p:nvSpPr>
            <p:spPr>
              <a:xfrm>
                <a:off x="4442097" y="3376850"/>
                <a:ext cx="137691" cy="57237"/>
              </a:xfrm>
              <a:custGeom>
                <a:avLst/>
                <a:gdLst/>
                <a:ahLst/>
                <a:cxnLst/>
                <a:rect l="l" t="t" r="r" b="b"/>
                <a:pathLst>
                  <a:path w="8694" h="3614" extrusionOk="0">
                    <a:moveTo>
                      <a:pt x="0" y="1"/>
                    </a:moveTo>
                    <a:cubicBezTo>
                      <a:pt x="0" y="1631"/>
                      <a:pt x="1087" y="2989"/>
                      <a:pt x="2626" y="3352"/>
                    </a:cubicBezTo>
                    <a:cubicBezTo>
                      <a:pt x="3364" y="3536"/>
                      <a:pt x="4019" y="3614"/>
                      <a:pt x="4600" y="3614"/>
                    </a:cubicBezTo>
                    <a:cubicBezTo>
                      <a:pt x="7727" y="3614"/>
                      <a:pt x="8694" y="1359"/>
                      <a:pt x="8694" y="135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5"/>
              <p:cNvSpPr/>
              <p:nvPr/>
            </p:nvSpPr>
            <p:spPr>
              <a:xfrm>
                <a:off x="4377560" y="2809218"/>
                <a:ext cx="491944" cy="513151"/>
              </a:xfrm>
              <a:custGeom>
                <a:avLst/>
                <a:gdLst/>
                <a:ahLst/>
                <a:cxnLst/>
                <a:rect l="l" t="t" r="r" b="b"/>
                <a:pathLst>
                  <a:path w="31062" h="32401" extrusionOk="0">
                    <a:moveTo>
                      <a:pt x="11487" y="1"/>
                    </a:moveTo>
                    <a:cubicBezTo>
                      <a:pt x="8868" y="1"/>
                      <a:pt x="6334" y="714"/>
                      <a:pt x="4618" y="2155"/>
                    </a:cubicBezTo>
                    <a:cubicBezTo>
                      <a:pt x="0" y="6049"/>
                      <a:pt x="91" y="12659"/>
                      <a:pt x="4437" y="17278"/>
                    </a:cubicBezTo>
                    <a:cubicBezTo>
                      <a:pt x="6267" y="19199"/>
                      <a:pt x="9044" y="19757"/>
                      <a:pt x="11672" y="19757"/>
                    </a:cubicBezTo>
                    <a:cubicBezTo>
                      <a:pt x="14245" y="19757"/>
                      <a:pt x="16676" y="19221"/>
                      <a:pt x="17930" y="18908"/>
                    </a:cubicBezTo>
                    <a:cubicBezTo>
                      <a:pt x="18247" y="18817"/>
                      <a:pt x="18587" y="18772"/>
                      <a:pt x="18926" y="18772"/>
                    </a:cubicBezTo>
                    <a:cubicBezTo>
                      <a:pt x="19266" y="18772"/>
                      <a:pt x="19606" y="18817"/>
                      <a:pt x="19923" y="18908"/>
                    </a:cubicBezTo>
                    <a:lnTo>
                      <a:pt x="21372" y="19270"/>
                    </a:lnTo>
                    <a:cubicBezTo>
                      <a:pt x="20919" y="21715"/>
                      <a:pt x="21462" y="24251"/>
                      <a:pt x="22911" y="26243"/>
                    </a:cubicBezTo>
                    <a:lnTo>
                      <a:pt x="22277" y="32220"/>
                    </a:lnTo>
                    <a:lnTo>
                      <a:pt x="23726" y="32401"/>
                    </a:lnTo>
                    <a:lnTo>
                      <a:pt x="27077" y="31042"/>
                    </a:lnTo>
                    <a:lnTo>
                      <a:pt x="31061" y="20266"/>
                    </a:lnTo>
                    <a:cubicBezTo>
                      <a:pt x="31061" y="20266"/>
                      <a:pt x="29940" y="13280"/>
                      <a:pt x="26688" y="13280"/>
                    </a:cubicBezTo>
                    <a:cubicBezTo>
                      <a:pt x="26607" y="13280"/>
                      <a:pt x="26526" y="13284"/>
                      <a:pt x="26443" y="13293"/>
                    </a:cubicBezTo>
                    <a:lnTo>
                      <a:pt x="26624" y="12931"/>
                    </a:lnTo>
                    <a:cubicBezTo>
                      <a:pt x="24632" y="12116"/>
                      <a:pt x="23183" y="10395"/>
                      <a:pt x="22639" y="8312"/>
                    </a:cubicBezTo>
                    <a:cubicBezTo>
                      <a:pt x="22458" y="7407"/>
                      <a:pt x="22187" y="6501"/>
                      <a:pt x="21824" y="5686"/>
                    </a:cubicBezTo>
                    <a:cubicBezTo>
                      <a:pt x="20306" y="1918"/>
                      <a:pt x="15782" y="1"/>
                      <a:pt x="114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5"/>
              <p:cNvSpPr/>
              <p:nvPr/>
            </p:nvSpPr>
            <p:spPr>
              <a:xfrm>
                <a:off x="4745560" y="3264198"/>
                <a:ext cx="162667" cy="135062"/>
              </a:xfrm>
              <a:custGeom>
                <a:avLst/>
                <a:gdLst/>
                <a:ahLst/>
                <a:cxnLst/>
                <a:rect l="l" t="t" r="r" b="b"/>
                <a:pathLst>
                  <a:path w="10271" h="8528" extrusionOk="0">
                    <a:moveTo>
                      <a:pt x="4545" y="0"/>
                    </a:moveTo>
                    <a:cubicBezTo>
                      <a:pt x="2469" y="0"/>
                      <a:pt x="728" y="1539"/>
                      <a:pt x="399" y="3673"/>
                    </a:cubicBezTo>
                    <a:cubicBezTo>
                      <a:pt x="0" y="6467"/>
                      <a:pt x="2240" y="8527"/>
                      <a:pt x="4641" y="8527"/>
                    </a:cubicBezTo>
                    <a:cubicBezTo>
                      <a:pt x="5509" y="8527"/>
                      <a:pt x="6398" y="8258"/>
                      <a:pt x="7191" y="7657"/>
                    </a:cubicBezTo>
                    <a:cubicBezTo>
                      <a:pt x="10270" y="5393"/>
                      <a:pt x="9002" y="503"/>
                      <a:pt x="5199" y="50"/>
                    </a:cubicBezTo>
                    <a:cubicBezTo>
                      <a:pt x="4978" y="17"/>
                      <a:pt x="4760" y="0"/>
                      <a:pt x="4545" y="0"/>
                    </a:cubicBezTo>
                    <a:close/>
                  </a:path>
                </a:pathLst>
              </a:custGeom>
              <a:solidFill>
                <a:srgbClr val="CEAB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5"/>
              <p:cNvSpPr/>
              <p:nvPr/>
            </p:nvSpPr>
            <p:spPr>
              <a:xfrm>
                <a:off x="3687694" y="4696320"/>
                <a:ext cx="629636" cy="47354"/>
              </a:xfrm>
              <a:custGeom>
                <a:avLst/>
                <a:gdLst/>
                <a:ahLst/>
                <a:cxnLst/>
                <a:rect l="l" t="t" r="r" b="b"/>
                <a:pathLst>
                  <a:path w="39756" h="2990" extrusionOk="0">
                    <a:moveTo>
                      <a:pt x="1450" y="1"/>
                    </a:moveTo>
                    <a:cubicBezTo>
                      <a:pt x="635" y="1"/>
                      <a:pt x="1" y="635"/>
                      <a:pt x="1" y="1450"/>
                    </a:cubicBezTo>
                    <a:cubicBezTo>
                      <a:pt x="1" y="2265"/>
                      <a:pt x="635" y="2989"/>
                      <a:pt x="1450" y="2989"/>
                    </a:cubicBezTo>
                    <a:lnTo>
                      <a:pt x="38216" y="2989"/>
                    </a:lnTo>
                    <a:cubicBezTo>
                      <a:pt x="39031" y="2989"/>
                      <a:pt x="39756" y="2265"/>
                      <a:pt x="39756" y="1450"/>
                    </a:cubicBezTo>
                    <a:cubicBezTo>
                      <a:pt x="39756" y="635"/>
                      <a:pt x="39031" y="1"/>
                      <a:pt x="38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5"/>
              <p:cNvSpPr/>
              <p:nvPr/>
            </p:nvSpPr>
            <p:spPr>
              <a:xfrm>
                <a:off x="2931881" y="3645058"/>
                <a:ext cx="1338126" cy="874879"/>
              </a:xfrm>
              <a:custGeom>
                <a:avLst/>
                <a:gdLst/>
                <a:ahLst/>
                <a:cxnLst/>
                <a:rect l="l" t="t" r="r" b="b"/>
                <a:pathLst>
                  <a:path w="84491" h="55241" extrusionOk="0">
                    <a:moveTo>
                      <a:pt x="3441" y="0"/>
                    </a:moveTo>
                    <a:cubicBezTo>
                      <a:pt x="1540" y="0"/>
                      <a:pt x="0" y="1540"/>
                      <a:pt x="0" y="3441"/>
                    </a:cubicBezTo>
                    <a:lnTo>
                      <a:pt x="0" y="51709"/>
                    </a:lnTo>
                    <a:cubicBezTo>
                      <a:pt x="0" y="53701"/>
                      <a:pt x="1540" y="55240"/>
                      <a:pt x="3441" y="55240"/>
                    </a:cubicBezTo>
                    <a:lnTo>
                      <a:pt x="81049" y="55240"/>
                    </a:lnTo>
                    <a:cubicBezTo>
                      <a:pt x="82951" y="55240"/>
                      <a:pt x="84490" y="53701"/>
                      <a:pt x="84490" y="51709"/>
                    </a:cubicBezTo>
                    <a:lnTo>
                      <a:pt x="84490" y="3441"/>
                    </a:lnTo>
                    <a:cubicBezTo>
                      <a:pt x="84490" y="1540"/>
                      <a:pt x="82951" y="0"/>
                      <a:pt x="810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5"/>
              <p:cNvSpPr/>
              <p:nvPr/>
            </p:nvSpPr>
            <p:spPr>
              <a:xfrm>
                <a:off x="2901758" y="3645058"/>
                <a:ext cx="1339567" cy="874879"/>
              </a:xfrm>
              <a:custGeom>
                <a:avLst/>
                <a:gdLst/>
                <a:ahLst/>
                <a:cxnLst/>
                <a:rect l="l" t="t" r="r" b="b"/>
                <a:pathLst>
                  <a:path w="84582" h="55241" extrusionOk="0">
                    <a:moveTo>
                      <a:pt x="3442" y="0"/>
                    </a:moveTo>
                    <a:cubicBezTo>
                      <a:pt x="1540" y="0"/>
                      <a:pt x="1" y="1540"/>
                      <a:pt x="1" y="3441"/>
                    </a:cubicBezTo>
                    <a:lnTo>
                      <a:pt x="1" y="51709"/>
                    </a:lnTo>
                    <a:cubicBezTo>
                      <a:pt x="1" y="53701"/>
                      <a:pt x="1540" y="55240"/>
                      <a:pt x="3442" y="55240"/>
                    </a:cubicBezTo>
                    <a:lnTo>
                      <a:pt x="81140" y="55240"/>
                    </a:lnTo>
                    <a:cubicBezTo>
                      <a:pt x="83042" y="55240"/>
                      <a:pt x="84581" y="53701"/>
                      <a:pt x="84581" y="51709"/>
                    </a:cubicBezTo>
                    <a:lnTo>
                      <a:pt x="84581" y="3441"/>
                    </a:lnTo>
                    <a:cubicBezTo>
                      <a:pt x="84581" y="1540"/>
                      <a:pt x="83042" y="0"/>
                      <a:pt x="81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5"/>
              <p:cNvSpPr/>
              <p:nvPr/>
            </p:nvSpPr>
            <p:spPr>
              <a:xfrm>
                <a:off x="3251703" y="4027993"/>
                <a:ext cx="414499" cy="715681"/>
              </a:xfrm>
              <a:custGeom>
                <a:avLst/>
                <a:gdLst/>
                <a:ahLst/>
                <a:cxnLst/>
                <a:rect l="l" t="t" r="r" b="b"/>
                <a:pathLst>
                  <a:path w="26172" h="45189" extrusionOk="0">
                    <a:moveTo>
                      <a:pt x="11139" y="0"/>
                    </a:moveTo>
                    <a:cubicBezTo>
                      <a:pt x="10233" y="0"/>
                      <a:pt x="9509" y="634"/>
                      <a:pt x="9328" y="1449"/>
                    </a:cubicBezTo>
                    <a:lnTo>
                      <a:pt x="272" y="42924"/>
                    </a:lnTo>
                    <a:cubicBezTo>
                      <a:pt x="0" y="44011"/>
                      <a:pt x="816" y="45188"/>
                      <a:pt x="2083" y="45188"/>
                    </a:cubicBezTo>
                    <a:lnTo>
                      <a:pt x="15757" y="45188"/>
                    </a:lnTo>
                    <a:cubicBezTo>
                      <a:pt x="16572" y="45188"/>
                      <a:pt x="17388" y="44554"/>
                      <a:pt x="17569" y="43649"/>
                    </a:cubicBezTo>
                    <a:lnTo>
                      <a:pt x="25990" y="2264"/>
                    </a:lnTo>
                    <a:cubicBezTo>
                      <a:pt x="26172" y="1087"/>
                      <a:pt x="25266" y="0"/>
                      <a:pt x="24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5"/>
              <p:cNvSpPr/>
              <p:nvPr/>
            </p:nvSpPr>
            <p:spPr>
              <a:xfrm>
                <a:off x="3347789" y="4696320"/>
                <a:ext cx="404458" cy="47354"/>
              </a:xfrm>
              <a:custGeom>
                <a:avLst/>
                <a:gdLst/>
                <a:ahLst/>
                <a:cxnLst/>
                <a:rect l="l" t="t" r="r" b="b"/>
                <a:pathLst>
                  <a:path w="25538" h="2990" extrusionOk="0">
                    <a:moveTo>
                      <a:pt x="1" y="1"/>
                    </a:moveTo>
                    <a:lnTo>
                      <a:pt x="1" y="2989"/>
                    </a:lnTo>
                    <a:lnTo>
                      <a:pt x="24089" y="2989"/>
                    </a:lnTo>
                    <a:cubicBezTo>
                      <a:pt x="24904" y="2989"/>
                      <a:pt x="25538" y="2265"/>
                      <a:pt x="25538" y="1450"/>
                    </a:cubicBezTo>
                    <a:cubicBezTo>
                      <a:pt x="25538" y="635"/>
                      <a:pt x="24904" y="1"/>
                      <a:pt x="240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5"/>
              <p:cNvSpPr/>
              <p:nvPr/>
            </p:nvSpPr>
            <p:spPr>
              <a:xfrm>
                <a:off x="4149515" y="4696320"/>
                <a:ext cx="404458" cy="47354"/>
              </a:xfrm>
              <a:custGeom>
                <a:avLst/>
                <a:gdLst/>
                <a:ahLst/>
                <a:cxnLst/>
                <a:rect l="l" t="t" r="r" b="b"/>
                <a:pathLst>
                  <a:path w="25538" h="2990" extrusionOk="0">
                    <a:moveTo>
                      <a:pt x="1540" y="1"/>
                    </a:moveTo>
                    <a:cubicBezTo>
                      <a:pt x="725" y="1"/>
                      <a:pt x="0" y="635"/>
                      <a:pt x="0" y="1450"/>
                    </a:cubicBezTo>
                    <a:cubicBezTo>
                      <a:pt x="0" y="2265"/>
                      <a:pt x="725" y="2989"/>
                      <a:pt x="1540" y="2989"/>
                    </a:cubicBezTo>
                    <a:lnTo>
                      <a:pt x="24089" y="2989"/>
                    </a:lnTo>
                    <a:cubicBezTo>
                      <a:pt x="24904" y="2989"/>
                      <a:pt x="25538" y="2265"/>
                      <a:pt x="25538" y="1450"/>
                    </a:cubicBezTo>
                    <a:cubicBezTo>
                      <a:pt x="25538" y="635"/>
                      <a:pt x="24904" y="1"/>
                      <a:pt x="240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138" name="Google Shape;1138;p35"/>
            <p:cNvCxnSpPr/>
            <p:nvPr/>
          </p:nvCxnSpPr>
          <p:spPr>
            <a:xfrm>
              <a:off x="3298950" y="4686298"/>
              <a:ext cx="2546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3" name="Google Shape;1143;p36"/>
          <p:cNvGrpSpPr/>
          <p:nvPr/>
        </p:nvGrpSpPr>
        <p:grpSpPr>
          <a:xfrm rot="10800000">
            <a:off x="3522118" y="994209"/>
            <a:ext cx="2100011" cy="2659108"/>
            <a:chOff x="3125113" y="1479304"/>
            <a:chExt cx="2893773" cy="3664197"/>
          </a:xfrm>
        </p:grpSpPr>
        <p:grpSp>
          <p:nvGrpSpPr>
            <p:cNvPr id="1144" name="Google Shape;1144;p36"/>
            <p:cNvGrpSpPr/>
            <p:nvPr/>
          </p:nvGrpSpPr>
          <p:grpSpPr>
            <a:xfrm>
              <a:off x="4374911" y="4512562"/>
              <a:ext cx="393937" cy="630939"/>
              <a:chOff x="2760712" y="2362885"/>
              <a:chExt cx="954767" cy="1529179"/>
            </a:xfrm>
          </p:grpSpPr>
          <p:sp>
            <p:nvSpPr>
              <p:cNvPr id="1145" name="Google Shape;1145;p36"/>
              <p:cNvSpPr/>
              <p:nvPr/>
            </p:nvSpPr>
            <p:spPr>
              <a:xfrm>
                <a:off x="3005372" y="3718096"/>
                <a:ext cx="483611" cy="173968"/>
              </a:xfrm>
              <a:custGeom>
                <a:avLst/>
                <a:gdLst/>
                <a:ahLst/>
                <a:cxnLst/>
                <a:rect l="l" t="t" r="r" b="b"/>
                <a:pathLst>
                  <a:path w="23882" h="8591" extrusionOk="0">
                    <a:moveTo>
                      <a:pt x="0" y="1"/>
                    </a:moveTo>
                    <a:lnTo>
                      <a:pt x="0" y="8590"/>
                    </a:lnTo>
                    <a:lnTo>
                      <a:pt x="23881" y="8590"/>
                    </a:lnTo>
                    <a:lnTo>
                      <a:pt x="2388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6"/>
              <p:cNvSpPr/>
              <p:nvPr/>
            </p:nvSpPr>
            <p:spPr>
              <a:xfrm>
                <a:off x="2760712" y="2362885"/>
                <a:ext cx="954767" cy="1320827"/>
              </a:xfrm>
              <a:custGeom>
                <a:avLst/>
                <a:gdLst/>
                <a:ahLst/>
                <a:cxnLst/>
                <a:rect l="l" t="t" r="r" b="b"/>
                <a:pathLst>
                  <a:path w="47149" h="65226" extrusionOk="0">
                    <a:moveTo>
                      <a:pt x="21380" y="1"/>
                    </a:moveTo>
                    <a:lnTo>
                      <a:pt x="11138" y="16142"/>
                    </a:lnTo>
                    <a:lnTo>
                      <a:pt x="2124" y="30112"/>
                    </a:lnTo>
                    <a:cubicBezTo>
                      <a:pt x="331" y="32802"/>
                      <a:pt x="0" y="36200"/>
                      <a:pt x="1274" y="39221"/>
                    </a:cubicBezTo>
                    <a:lnTo>
                      <a:pt x="11941" y="65226"/>
                    </a:lnTo>
                    <a:lnTo>
                      <a:pt x="35255" y="65226"/>
                    </a:lnTo>
                    <a:lnTo>
                      <a:pt x="45922" y="39221"/>
                    </a:lnTo>
                    <a:cubicBezTo>
                      <a:pt x="47149" y="36200"/>
                      <a:pt x="46818" y="32802"/>
                      <a:pt x="45072" y="30112"/>
                    </a:cubicBezTo>
                    <a:lnTo>
                      <a:pt x="36011" y="16142"/>
                    </a:lnTo>
                    <a:lnTo>
                      <a:pt x="25816" y="1"/>
                    </a:lnTo>
                    <a:lnTo>
                      <a:pt x="25533" y="1"/>
                    </a:lnTo>
                    <a:cubicBezTo>
                      <a:pt x="25061" y="1"/>
                      <a:pt x="24636" y="378"/>
                      <a:pt x="24636" y="898"/>
                    </a:cubicBezTo>
                    <a:lnTo>
                      <a:pt x="24636" y="27752"/>
                    </a:lnTo>
                    <a:cubicBezTo>
                      <a:pt x="24636" y="28554"/>
                      <a:pt x="25156" y="29262"/>
                      <a:pt x="25911" y="29593"/>
                    </a:cubicBezTo>
                    <a:cubicBezTo>
                      <a:pt x="31527" y="32094"/>
                      <a:pt x="29734" y="40495"/>
                      <a:pt x="23598" y="40495"/>
                    </a:cubicBezTo>
                    <a:cubicBezTo>
                      <a:pt x="17415" y="40495"/>
                      <a:pt x="15622" y="32094"/>
                      <a:pt x="21286" y="29593"/>
                    </a:cubicBezTo>
                    <a:cubicBezTo>
                      <a:pt x="22041" y="29262"/>
                      <a:pt x="22513" y="28554"/>
                      <a:pt x="22560" y="27752"/>
                    </a:cubicBezTo>
                    <a:lnTo>
                      <a:pt x="22560" y="898"/>
                    </a:lnTo>
                    <a:cubicBezTo>
                      <a:pt x="22560" y="378"/>
                      <a:pt x="22135" y="1"/>
                      <a:pt x="216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6"/>
              <p:cNvSpPr/>
              <p:nvPr/>
            </p:nvSpPr>
            <p:spPr>
              <a:xfrm>
                <a:off x="2970967" y="3713317"/>
                <a:ext cx="549545" cy="23915"/>
              </a:xfrm>
              <a:custGeom>
                <a:avLst/>
                <a:gdLst/>
                <a:ahLst/>
                <a:cxnLst/>
                <a:rect l="l" t="t" r="r" b="b"/>
                <a:pathLst>
                  <a:path w="27138" h="1181" extrusionOk="0">
                    <a:moveTo>
                      <a:pt x="614" y="1"/>
                    </a:moveTo>
                    <a:cubicBezTo>
                      <a:pt x="283" y="1"/>
                      <a:pt x="0" y="237"/>
                      <a:pt x="0" y="567"/>
                    </a:cubicBezTo>
                    <a:cubicBezTo>
                      <a:pt x="0" y="897"/>
                      <a:pt x="283" y="1181"/>
                      <a:pt x="614" y="1181"/>
                    </a:cubicBezTo>
                    <a:lnTo>
                      <a:pt x="26572" y="1181"/>
                    </a:lnTo>
                    <a:cubicBezTo>
                      <a:pt x="26902" y="1181"/>
                      <a:pt x="27138" y="897"/>
                      <a:pt x="27138" y="567"/>
                    </a:cubicBezTo>
                    <a:cubicBezTo>
                      <a:pt x="27138" y="237"/>
                      <a:pt x="26902" y="1"/>
                      <a:pt x="26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8" name="Google Shape;1148;p36"/>
            <p:cNvGrpSpPr/>
            <p:nvPr/>
          </p:nvGrpSpPr>
          <p:grpSpPr>
            <a:xfrm>
              <a:off x="3125113" y="1479304"/>
              <a:ext cx="2893773" cy="2917831"/>
              <a:chOff x="1693869" y="-678500"/>
              <a:chExt cx="2777400" cy="2800491"/>
            </a:xfrm>
          </p:grpSpPr>
          <p:sp>
            <p:nvSpPr>
              <p:cNvPr id="1149" name="Google Shape;1149;p36"/>
              <p:cNvSpPr/>
              <p:nvPr/>
            </p:nvSpPr>
            <p:spPr>
              <a:xfrm>
                <a:off x="1693869" y="-678500"/>
                <a:ext cx="2777400" cy="2777400"/>
              </a:xfrm>
              <a:prstGeom prst="arc">
                <a:avLst>
                  <a:gd name="adj1" fmla="val 21599442"/>
                  <a:gd name="adj2" fmla="val 10797516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50" name="Google Shape;1150;p36"/>
              <p:cNvCxnSpPr/>
              <p:nvPr/>
            </p:nvCxnSpPr>
            <p:spPr>
              <a:xfrm>
                <a:off x="1823169" y="2098900"/>
                <a:ext cx="251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oval" w="sm" len="sm"/>
                <a:tailEnd type="oval" w="sm" len="sm"/>
              </a:ln>
            </p:spPr>
          </p:cxnSp>
          <p:sp>
            <p:nvSpPr>
              <p:cNvPr id="1151" name="Google Shape;1151;p36"/>
              <p:cNvSpPr/>
              <p:nvPr/>
            </p:nvSpPr>
            <p:spPr>
              <a:xfrm>
                <a:off x="3059469" y="2075791"/>
                <a:ext cx="46200" cy="462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152" name="Google Shape;1152;p3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4817" y="1494410"/>
            <a:ext cx="2414367" cy="2222652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36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More about the team</a:t>
            </a:r>
            <a:endParaRPr/>
          </a:p>
        </p:txBody>
      </p:sp>
      <p:grpSp>
        <p:nvGrpSpPr>
          <p:cNvPr id="1154" name="Google Shape;1154;p36"/>
          <p:cNvGrpSpPr/>
          <p:nvPr/>
        </p:nvGrpSpPr>
        <p:grpSpPr>
          <a:xfrm>
            <a:off x="414125" y="1454826"/>
            <a:ext cx="2317375" cy="762300"/>
            <a:chOff x="414125" y="1454826"/>
            <a:chExt cx="2317375" cy="762300"/>
          </a:xfrm>
        </p:grpSpPr>
        <p:sp>
          <p:nvSpPr>
            <p:cNvPr id="1155" name="Google Shape;1155;p36"/>
            <p:cNvSpPr txBox="1"/>
            <p:nvPr/>
          </p:nvSpPr>
          <p:spPr>
            <a:xfrm>
              <a:off x="414125" y="1762926"/>
              <a:ext cx="12474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6" name="Google Shape;1156;p36"/>
            <p:cNvSpPr/>
            <p:nvPr/>
          </p:nvSpPr>
          <p:spPr>
            <a:xfrm>
              <a:off x="1721400" y="1550225"/>
              <a:ext cx="10101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30%</a:t>
              </a:r>
              <a:endParaRPr sz="2600">
                <a:solidFill>
                  <a:srgbClr val="FFFFFF"/>
                </a:solidFill>
              </a:endParaRPr>
            </a:p>
          </p:txBody>
        </p:sp>
        <p:sp>
          <p:nvSpPr>
            <p:cNvPr id="1157" name="Google Shape;1157;p36"/>
            <p:cNvSpPr txBox="1"/>
            <p:nvPr/>
          </p:nvSpPr>
          <p:spPr>
            <a:xfrm>
              <a:off x="414125" y="1454826"/>
              <a:ext cx="124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Designers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58" name="Google Shape;1158;p36"/>
          <p:cNvGrpSpPr/>
          <p:nvPr/>
        </p:nvGrpSpPr>
        <p:grpSpPr>
          <a:xfrm>
            <a:off x="6412500" y="1454826"/>
            <a:ext cx="2317375" cy="762300"/>
            <a:chOff x="6412500" y="1454826"/>
            <a:chExt cx="2317375" cy="762300"/>
          </a:xfrm>
        </p:grpSpPr>
        <p:sp>
          <p:nvSpPr>
            <p:cNvPr id="1159" name="Google Shape;1159;p36"/>
            <p:cNvSpPr/>
            <p:nvPr/>
          </p:nvSpPr>
          <p:spPr>
            <a:xfrm flipH="1">
              <a:off x="6412500" y="1550225"/>
              <a:ext cx="1010100" cy="587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15%</a:t>
              </a:r>
              <a:endParaRPr sz="2600">
                <a:solidFill>
                  <a:srgbClr val="FFFFFF"/>
                </a:solidFill>
              </a:endParaRPr>
            </a:p>
          </p:txBody>
        </p:sp>
        <p:sp>
          <p:nvSpPr>
            <p:cNvPr id="1160" name="Google Shape;1160;p36"/>
            <p:cNvSpPr txBox="1"/>
            <p:nvPr/>
          </p:nvSpPr>
          <p:spPr>
            <a:xfrm flipH="1">
              <a:off x="7482475" y="1762926"/>
              <a:ext cx="12474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a small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61" name="Google Shape;1161;p36"/>
            <p:cNvSpPr txBox="1"/>
            <p:nvPr/>
          </p:nvSpPr>
          <p:spPr>
            <a:xfrm>
              <a:off x="7482475" y="1454826"/>
              <a:ext cx="124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Marketing</a:t>
              </a:r>
              <a:endParaRPr sz="18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62" name="Google Shape;1162;p36"/>
          <p:cNvGrpSpPr/>
          <p:nvPr/>
        </p:nvGrpSpPr>
        <p:grpSpPr>
          <a:xfrm>
            <a:off x="414125" y="2536409"/>
            <a:ext cx="2317375" cy="762300"/>
            <a:chOff x="414125" y="2536409"/>
            <a:chExt cx="2317375" cy="762300"/>
          </a:xfrm>
        </p:grpSpPr>
        <p:sp>
          <p:nvSpPr>
            <p:cNvPr id="1163" name="Google Shape;1163;p36"/>
            <p:cNvSpPr/>
            <p:nvPr/>
          </p:nvSpPr>
          <p:spPr>
            <a:xfrm>
              <a:off x="1721400" y="2631798"/>
              <a:ext cx="10101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15%</a:t>
              </a:r>
              <a:endParaRPr sz="2600">
                <a:solidFill>
                  <a:srgbClr val="FFFFFF"/>
                </a:solidFill>
              </a:endParaRPr>
            </a:p>
          </p:txBody>
        </p:sp>
        <p:sp>
          <p:nvSpPr>
            <p:cNvPr id="1164" name="Google Shape;1164;p36"/>
            <p:cNvSpPr txBox="1"/>
            <p:nvPr/>
          </p:nvSpPr>
          <p:spPr>
            <a:xfrm>
              <a:off x="414125" y="2844509"/>
              <a:ext cx="12474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</a:t>
              </a:r>
              <a:b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65" name="Google Shape;1165;p36"/>
            <p:cNvSpPr txBox="1"/>
            <p:nvPr/>
          </p:nvSpPr>
          <p:spPr>
            <a:xfrm>
              <a:off x="414125" y="2536409"/>
              <a:ext cx="124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Copywriters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66" name="Google Shape;1166;p36"/>
          <p:cNvGrpSpPr/>
          <p:nvPr/>
        </p:nvGrpSpPr>
        <p:grpSpPr>
          <a:xfrm>
            <a:off x="414125" y="3617991"/>
            <a:ext cx="2317375" cy="762300"/>
            <a:chOff x="414125" y="3617991"/>
            <a:chExt cx="2317375" cy="762300"/>
          </a:xfrm>
        </p:grpSpPr>
        <p:sp>
          <p:nvSpPr>
            <p:cNvPr id="1167" name="Google Shape;1167;p36"/>
            <p:cNvSpPr/>
            <p:nvPr/>
          </p:nvSpPr>
          <p:spPr>
            <a:xfrm>
              <a:off x="1721400" y="3713372"/>
              <a:ext cx="10101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15%</a:t>
              </a:r>
              <a:endParaRPr sz="2600">
                <a:solidFill>
                  <a:srgbClr val="FFFFFF"/>
                </a:solidFill>
              </a:endParaRPr>
            </a:p>
          </p:txBody>
        </p:sp>
        <p:sp>
          <p:nvSpPr>
            <p:cNvPr id="1168" name="Google Shape;1168;p36"/>
            <p:cNvSpPr txBox="1"/>
            <p:nvPr/>
          </p:nvSpPr>
          <p:spPr>
            <a:xfrm>
              <a:off x="414125" y="3926091"/>
              <a:ext cx="12474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where we live 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69" name="Google Shape;1169;p36"/>
            <p:cNvSpPr txBox="1"/>
            <p:nvPr/>
          </p:nvSpPr>
          <p:spPr>
            <a:xfrm>
              <a:off x="414125" y="3617991"/>
              <a:ext cx="124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Animators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70" name="Google Shape;1170;p36"/>
          <p:cNvGrpSpPr/>
          <p:nvPr/>
        </p:nvGrpSpPr>
        <p:grpSpPr>
          <a:xfrm>
            <a:off x="6412500" y="2536409"/>
            <a:ext cx="2317375" cy="762300"/>
            <a:chOff x="6412500" y="2536409"/>
            <a:chExt cx="2317375" cy="762300"/>
          </a:xfrm>
        </p:grpSpPr>
        <p:sp>
          <p:nvSpPr>
            <p:cNvPr id="1171" name="Google Shape;1171;p36"/>
            <p:cNvSpPr/>
            <p:nvPr/>
          </p:nvSpPr>
          <p:spPr>
            <a:xfrm flipH="1">
              <a:off x="6412500" y="2631799"/>
              <a:ext cx="1010100" cy="587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15%</a:t>
              </a:r>
              <a:endParaRPr sz="2600">
                <a:solidFill>
                  <a:schemeClr val="accent4"/>
                </a:solidFill>
              </a:endParaRPr>
            </a:p>
          </p:txBody>
        </p:sp>
        <p:sp>
          <p:nvSpPr>
            <p:cNvPr id="1172" name="Google Shape;1172;p36"/>
            <p:cNvSpPr txBox="1"/>
            <p:nvPr/>
          </p:nvSpPr>
          <p:spPr>
            <a:xfrm flipH="1">
              <a:off x="7482475" y="2844509"/>
              <a:ext cx="12474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3" name="Google Shape;1173;p36"/>
            <p:cNvSpPr txBox="1"/>
            <p:nvPr/>
          </p:nvSpPr>
          <p:spPr>
            <a:xfrm>
              <a:off x="7482475" y="2536409"/>
              <a:ext cx="124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Research</a:t>
              </a:r>
              <a:endParaRPr sz="18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74" name="Google Shape;1174;p36"/>
          <p:cNvGrpSpPr/>
          <p:nvPr/>
        </p:nvGrpSpPr>
        <p:grpSpPr>
          <a:xfrm>
            <a:off x="6412500" y="3617991"/>
            <a:ext cx="2317375" cy="762300"/>
            <a:chOff x="6412500" y="3617991"/>
            <a:chExt cx="2317375" cy="762300"/>
          </a:xfrm>
        </p:grpSpPr>
        <p:sp>
          <p:nvSpPr>
            <p:cNvPr id="1175" name="Google Shape;1175;p36"/>
            <p:cNvSpPr/>
            <p:nvPr/>
          </p:nvSpPr>
          <p:spPr>
            <a:xfrm flipH="1">
              <a:off x="6412500" y="3713372"/>
              <a:ext cx="1010100" cy="58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10%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1176" name="Google Shape;1176;p36"/>
            <p:cNvSpPr txBox="1"/>
            <p:nvPr/>
          </p:nvSpPr>
          <p:spPr>
            <a:xfrm flipH="1">
              <a:off x="7482475" y="3926091"/>
              <a:ext cx="12474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7" name="Google Shape;1177;p36"/>
            <p:cNvSpPr txBox="1"/>
            <p:nvPr/>
          </p:nvSpPr>
          <p:spPr>
            <a:xfrm>
              <a:off x="7482475" y="3617991"/>
              <a:ext cx="124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Sales</a:t>
              </a:r>
              <a:endParaRPr sz="18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1178" name="Google Shape;1178;p36"/>
          <p:cNvSpPr txBox="1"/>
          <p:nvPr/>
        </p:nvSpPr>
        <p:spPr>
          <a:xfrm>
            <a:off x="3069900" y="3795474"/>
            <a:ext cx="30042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Overview</a:t>
            </a:r>
          </a:p>
        </p:txBody>
      </p:sp>
      <p:grpSp>
        <p:nvGrpSpPr>
          <p:cNvPr id="190" name="Google Shape;190;p17"/>
          <p:cNvGrpSpPr/>
          <p:nvPr/>
        </p:nvGrpSpPr>
        <p:grpSpPr>
          <a:xfrm>
            <a:off x="7050192" y="2098566"/>
            <a:ext cx="365740" cy="365740"/>
            <a:chOff x="2220533" y="2698744"/>
            <a:chExt cx="456206" cy="456206"/>
          </a:xfrm>
        </p:grpSpPr>
        <p:sp>
          <p:nvSpPr>
            <p:cNvPr id="191" name="Google Shape;191;p17"/>
            <p:cNvSpPr/>
            <p:nvPr/>
          </p:nvSpPr>
          <p:spPr>
            <a:xfrm>
              <a:off x="2220533" y="2792898"/>
              <a:ext cx="121626" cy="174201"/>
            </a:xfrm>
            <a:custGeom>
              <a:avLst/>
              <a:gdLst/>
              <a:ahLst/>
              <a:cxnLst/>
              <a:rect l="l" t="t" r="r" b="b"/>
              <a:pathLst>
                <a:path w="4259" h="6100" extrusionOk="0">
                  <a:moveTo>
                    <a:pt x="4259" y="1"/>
                  </a:moveTo>
                  <a:cubicBezTo>
                    <a:pt x="1856" y="233"/>
                    <a:pt x="0" y="2255"/>
                    <a:pt x="0" y="4691"/>
                  </a:cubicBezTo>
                  <a:lnTo>
                    <a:pt x="0" y="6099"/>
                  </a:lnTo>
                  <a:lnTo>
                    <a:pt x="4242" y="6099"/>
                  </a:lnTo>
                  <a:lnTo>
                    <a:pt x="4242" y="5138"/>
                  </a:lnTo>
                  <a:cubicBezTo>
                    <a:pt x="3695" y="5055"/>
                    <a:pt x="3298" y="4575"/>
                    <a:pt x="3298" y="4028"/>
                  </a:cubicBezTo>
                  <a:lnTo>
                    <a:pt x="3298" y="3464"/>
                  </a:lnTo>
                  <a:cubicBezTo>
                    <a:pt x="3298" y="2917"/>
                    <a:pt x="3695" y="2453"/>
                    <a:pt x="4242" y="2354"/>
                  </a:cubicBezTo>
                  <a:lnTo>
                    <a:pt x="4242" y="465"/>
                  </a:lnTo>
                  <a:cubicBezTo>
                    <a:pt x="4242" y="299"/>
                    <a:pt x="4242" y="150"/>
                    <a:pt x="42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2220533" y="2994029"/>
              <a:ext cx="268326" cy="160922"/>
            </a:xfrm>
            <a:custGeom>
              <a:avLst/>
              <a:gdLst/>
              <a:ahLst/>
              <a:cxnLst/>
              <a:rect l="l" t="t" r="r" b="b"/>
              <a:pathLst>
                <a:path w="9396" h="5635" extrusionOk="0">
                  <a:moveTo>
                    <a:pt x="0" y="1"/>
                  </a:moveTo>
                  <a:lnTo>
                    <a:pt x="0" y="1625"/>
                  </a:lnTo>
                  <a:cubicBezTo>
                    <a:pt x="0" y="3828"/>
                    <a:pt x="1790" y="5635"/>
                    <a:pt x="4010" y="5635"/>
                  </a:cubicBezTo>
                  <a:lnTo>
                    <a:pt x="5386" y="5635"/>
                  </a:lnTo>
                  <a:cubicBezTo>
                    <a:pt x="7606" y="5635"/>
                    <a:pt x="9396" y="3828"/>
                    <a:pt x="9396" y="1625"/>
                  </a:cubicBezTo>
                  <a:lnTo>
                    <a:pt x="9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2368175" y="2793384"/>
              <a:ext cx="120684" cy="173715"/>
            </a:xfrm>
            <a:custGeom>
              <a:avLst/>
              <a:gdLst/>
              <a:ahLst/>
              <a:cxnLst/>
              <a:rect l="l" t="t" r="r" b="b"/>
              <a:pathLst>
                <a:path w="4226" h="6083" extrusionOk="0">
                  <a:moveTo>
                    <a:pt x="33" y="1"/>
                  </a:moveTo>
                  <a:cubicBezTo>
                    <a:pt x="17" y="150"/>
                    <a:pt x="0" y="299"/>
                    <a:pt x="0" y="448"/>
                  </a:cubicBezTo>
                  <a:lnTo>
                    <a:pt x="0" y="2337"/>
                  </a:lnTo>
                  <a:cubicBezTo>
                    <a:pt x="547" y="2436"/>
                    <a:pt x="945" y="2900"/>
                    <a:pt x="945" y="3447"/>
                  </a:cubicBezTo>
                  <a:lnTo>
                    <a:pt x="945" y="4011"/>
                  </a:lnTo>
                  <a:cubicBezTo>
                    <a:pt x="945" y="4558"/>
                    <a:pt x="547" y="5038"/>
                    <a:pt x="0" y="5121"/>
                  </a:cubicBezTo>
                  <a:lnTo>
                    <a:pt x="0" y="6082"/>
                  </a:lnTo>
                  <a:lnTo>
                    <a:pt x="4226" y="6082"/>
                  </a:lnTo>
                  <a:lnTo>
                    <a:pt x="4226" y="4674"/>
                  </a:lnTo>
                  <a:cubicBezTo>
                    <a:pt x="4226" y="2271"/>
                    <a:pt x="2420" y="266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2341674" y="2886595"/>
              <a:ext cx="26530" cy="26530"/>
            </a:xfrm>
            <a:custGeom>
              <a:avLst/>
              <a:gdLst/>
              <a:ahLst/>
              <a:cxnLst/>
              <a:rect l="l" t="t" r="r" b="b"/>
              <a:pathLst>
                <a:path w="929" h="929" extrusionOk="0">
                  <a:moveTo>
                    <a:pt x="183" y="1"/>
                  </a:moveTo>
                  <a:cubicBezTo>
                    <a:pt x="83" y="1"/>
                    <a:pt x="0" y="84"/>
                    <a:pt x="0" y="183"/>
                  </a:cubicBezTo>
                  <a:lnTo>
                    <a:pt x="0" y="747"/>
                  </a:lnTo>
                  <a:cubicBezTo>
                    <a:pt x="0" y="846"/>
                    <a:pt x="83" y="929"/>
                    <a:pt x="183" y="929"/>
                  </a:cubicBezTo>
                  <a:lnTo>
                    <a:pt x="746" y="929"/>
                  </a:lnTo>
                  <a:cubicBezTo>
                    <a:pt x="845" y="929"/>
                    <a:pt x="928" y="846"/>
                    <a:pt x="928" y="747"/>
                  </a:cubicBezTo>
                  <a:lnTo>
                    <a:pt x="928" y="183"/>
                  </a:lnTo>
                  <a:cubicBezTo>
                    <a:pt x="928" y="84"/>
                    <a:pt x="845" y="1"/>
                    <a:pt x="7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2342130" y="2698744"/>
              <a:ext cx="334608" cy="389010"/>
            </a:xfrm>
            <a:custGeom>
              <a:avLst/>
              <a:gdLst/>
              <a:ahLst/>
              <a:cxnLst/>
              <a:rect l="l" t="t" r="r" b="b"/>
              <a:pathLst>
                <a:path w="11717" h="13622" extrusionOk="0">
                  <a:moveTo>
                    <a:pt x="3729" y="0"/>
                  </a:moveTo>
                  <a:cubicBezTo>
                    <a:pt x="1840" y="0"/>
                    <a:pt x="233" y="1425"/>
                    <a:pt x="1" y="3315"/>
                  </a:cubicBezTo>
                  <a:cubicBezTo>
                    <a:pt x="158" y="3298"/>
                    <a:pt x="320" y="3290"/>
                    <a:pt x="481" y="3290"/>
                  </a:cubicBezTo>
                  <a:cubicBezTo>
                    <a:pt x="643" y="3290"/>
                    <a:pt x="805" y="3298"/>
                    <a:pt x="962" y="3315"/>
                  </a:cubicBezTo>
                  <a:cubicBezTo>
                    <a:pt x="1177" y="1939"/>
                    <a:pt x="2354" y="928"/>
                    <a:pt x="3746" y="928"/>
                  </a:cubicBezTo>
                  <a:lnTo>
                    <a:pt x="4674" y="928"/>
                  </a:lnTo>
                  <a:cubicBezTo>
                    <a:pt x="6232" y="945"/>
                    <a:pt x="7491" y="2204"/>
                    <a:pt x="7491" y="3762"/>
                  </a:cubicBezTo>
                  <a:lnTo>
                    <a:pt x="7491" y="11501"/>
                  </a:lnTo>
                  <a:cubicBezTo>
                    <a:pt x="7491" y="12677"/>
                    <a:pt x="8435" y="13622"/>
                    <a:pt x="9612" y="13622"/>
                  </a:cubicBezTo>
                  <a:cubicBezTo>
                    <a:pt x="10772" y="13622"/>
                    <a:pt x="11717" y="12677"/>
                    <a:pt x="11717" y="11501"/>
                  </a:cubicBezTo>
                  <a:lnTo>
                    <a:pt x="11717" y="8203"/>
                  </a:lnTo>
                  <a:lnTo>
                    <a:pt x="10789" y="8203"/>
                  </a:lnTo>
                  <a:lnTo>
                    <a:pt x="10789" y="11501"/>
                  </a:lnTo>
                  <a:cubicBezTo>
                    <a:pt x="10789" y="12163"/>
                    <a:pt x="10258" y="12677"/>
                    <a:pt x="9612" y="12677"/>
                  </a:cubicBezTo>
                  <a:cubicBezTo>
                    <a:pt x="8966" y="12677"/>
                    <a:pt x="8435" y="12163"/>
                    <a:pt x="8435" y="11501"/>
                  </a:cubicBezTo>
                  <a:lnTo>
                    <a:pt x="8435" y="3762"/>
                  </a:lnTo>
                  <a:cubicBezTo>
                    <a:pt x="8435" y="1674"/>
                    <a:pt x="6745" y="0"/>
                    <a:pt x="4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72;p16">
            <a:extLst>
              <a:ext uri="{FF2B5EF4-FFF2-40B4-BE49-F238E27FC236}">
                <a16:creationId xmlns:a16="http://schemas.microsoft.com/office/drawing/2014/main" id="{B40F2898-B052-AC94-3068-CAB7976E0B74}"/>
              </a:ext>
            </a:extLst>
          </p:cNvPr>
          <p:cNvSpPr txBox="1"/>
          <p:nvPr/>
        </p:nvSpPr>
        <p:spPr>
          <a:xfrm>
            <a:off x="4492976" y="1167473"/>
            <a:ext cx="2985018" cy="2361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Giới thiệu sơ bộ về sản phẩm và thành viên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71;p16">
            <a:extLst>
              <a:ext uri="{FF2B5EF4-FFF2-40B4-BE49-F238E27FC236}">
                <a16:creationId xmlns:a16="http://schemas.microsoft.com/office/drawing/2014/main" id="{91EE576A-2B4E-5B41-A3F1-6D35E359ACAA}"/>
              </a:ext>
            </a:extLst>
          </p:cNvPr>
          <p:cNvSpPr txBox="1"/>
          <p:nvPr/>
        </p:nvSpPr>
        <p:spPr>
          <a:xfrm>
            <a:off x="3504036" y="822421"/>
            <a:ext cx="19374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4FDF181-D0DA-3659-2E9D-A38429047F10}"/>
              </a:ext>
            </a:extLst>
          </p:cNvPr>
          <p:cNvGrpSpPr/>
          <p:nvPr/>
        </p:nvGrpSpPr>
        <p:grpSpPr>
          <a:xfrm>
            <a:off x="1901910" y="3876981"/>
            <a:ext cx="2503473" cy="476555"/>
            <a:chOff x="695805" y="2935150"/>
            <a:chExt cx="1058739" cy="201539"/>
          </a:xfrm>
        </p:grpSpPr>
        <p:grpSp>
          <p:nvGrpSpPr>
            <p:cNvPr id="18" name="Google Shape;73;p16">
              <a:extLst>
                <a:ext uri="{FF2B5EF4-FFF2-40B4-BE49-F238E27FC236}">
                  <a16:creationId xmlns:a16="http://schemas.microsoft.com/office/drawing/2014/main" id="{D25A7F30-9BC2-7FC2-68DB-E60E57AE374D}"/>
                </a:ext>
              </a:extLst>
            </p:cNvPr>
            <p:cNvGrpSpPr/>
            <p:nvPr/>
          </p:nvGrpSpPr>
          <p:grpSpPr>
            <a:xfrm>
              <a:off x="695805" y="2935150"/>
              <a:ext cx="1058739" cy="201539"/>
              <a:chOff x="777167" y="2064100"/>
              <a:chExt cx="1058739" cy="201539"/>
            </a:xfrm>
          </p:grpSpPr>
          <p:sp>
            <p:nvSpPr>
              <p:cNvPr id="21" name="Google Shape;74;p16">
                <a:extLst>
                  <a:ext uri="{FF2B5EF4-FFF2-40B4-BE49-F238E27FC236}">
                    <a16:creationId xmlns:a16="http://schemas.microsoft.com/office/drawing/2014/main" id="{49007D50-F18F-D68B-3590-72CEBC96E186}"/>
                  </a:ext>
                </a:extLst>
              </p:cNvPr>
              <p:cNvSpPr/>
              <p:nvPr/>
            </p:nvSpPr>
            <p:spPr>
              <a:xfrm>
                <a:off x="777167" y="2066139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77;p16">
                <a:extLst>
                  <a:ext uri="{FF2B5EF4-FFF2-40B4-BE49-F238E27FC236}">
                    <a16:creationId xmlns:a16="http://schemas.microsoft.com/office/drawing/2014/main" id="{4CCE9AF7-D4FE-474D-CAFE-91898CA5E562}"/>
                  </a:ext>
                </a:extLst>
              </p:cNvPr>
              <p:cNvSpPr/>
              <p:nvPr/>
            </p:nvSpPr>
            <p:spPr>
              <a:xfrm>
                <a:off x="1626206" y="206410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" name="Google Shape;77;p16">
              <a:extLst>
                <a:ext uri="{FF2B5EF4-FFF2-40B4-BE49-F238E27FC236}">
                  <a16:creationId xmlns:a16="http://schemas.microsoft.com/office/drawing/2014/main" id="{14846BAF-26A2-6F9A-D860-7F76D0A9E6E0}"/>
                </a:ext>
              </a:extLst>
            </p:cNvPr>
            <p:cNvSpPr/>
            <p:nvPr/>
          </p:nvSpPr>
          <p:spPr>
            <a:xfrm>
              <a:off x="978818" y="2937189"/>
              <a:ext cx="209700" cy="1995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7;p16">
              <a:extLst>
                <a:ext uri="{FF2B5EF4-FFF2-40B4-BE49-F238E27FC236}">
                  <a16:creationId xmlns:a16="http://schemas.microsoft.com/office/drawing/2014/main" id="{83E5C74B-AFFC-C4BF-2D77-91B4E273D610}"/>
                </a:ext>
              </a:extLst>
            </p:cNvPr>
            <p:cNvSpPr/>
            <p:nvPr/>
          </p:nvSpPr>
          <p:spPr>
            <a:xfrm>
              <a:off x="1256912" y="2937189"/>
              <a:ext cx="209700" cy="1995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66EFBA8-BDC8-33D1-59BA-9B626ABB677B}"/>
              </a:ext>
            </a:extLst>
          </p:cNvPr>
          <p:cNvGrpSpPr/>
          <p:nvPr/>
        </p:nvGrpSpPr>
        <p:grpSpPr>
          <a:xfrm>
            <a:off x="1911039" y="1200282"/>
            <a:ext cx="2420306" cy="2420306"/>
            <a:chOff x="4008203" y="1527741"/>
            <a:chExt cx="1006200" cy="1006200"/>
          </a:xfrm>
        </p:grpSpPr>
        <p:sp>
          <p:nvSpPr>
            <p:cNvPr id="3" name="Google Shape;79;p16">
              <a:extLst>
                <a:ext uri="{FF2B5EF4-FFF2-40B4-BE49-F238E27FC236}">
                  <a16:creationId xmlns:a16="http://schemas.microsoft.com/office/drawing/2014/main" id="{9D4333BC-5D31-311B-7B8C-535B8E17C5EE}"/>
                </a:ext>
              </a:extLst>
            </p:cNvPr>
            <p:cNvSpPr/>
            <p:nvPr/>
          </p:nvSpPr>
          <p:spPr>
            <a:xfrm>
              <a:off x="4008203" y="1527741"/>
              <a:ext cx="1006200" cy="1006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" name="Google Shape;80;p16">
              <a:extLst>
                <a:ext uri="{FF2B5EF4-FFF2-40B4-BE49-F238E27FC236}">
                  <a16:creationId xmlns:a16="http://schemas.microsoft.com/office/drawing/2014/main" id="{9A490FAB-29EE-AD85-DEFB-DA082D39A050}"/>
                </a:ext>
              </a:extLst>
            </p:cNvPr>
            <p:cNvGrpSpPr/>
            <p:nvPr/>
          </p:nvGrpSpPr>
          <p:grpSpPr>
            <a:xfrm>
              <a:off x="4283428" y="1802738"/>
              <a:ext cx="455749" cy="456206"/>
              <a:chOff x="8197360" y="1167405"/>
              <a:chExt cx="455749" cy="456206"/>
            </a:xfrm>
          </p:grpSpPr>
          <p:sp>
            <p:nvSpPr>
              <p:cNvPr id="32" name="Google Shape;81;p16">
                <a:extLst>
                  <a:ext uri="{FF2B5EF4-FFF2-40B4-BE49-F238E27FC236}">
                    <a16:creationId xmlns:a16="http://schemas.microsoft.com/office/drawing/2014/main" id="{6F78A0C9-BBF1-C56A-1627-F69CACB7C299}"/>
                  </a:ext>
                </a:extLst>
              </p:cNvPr>
              <p:cNvSpPr/>
              <p:nvPr/>
            </p:nvSpPr>
            <p:spPr>
              <a:xfrm>
                <a:off x="8505896" y="1489191"/>
                <a:ext cx="27015" cy="26987"/>
              </a:xfrm>
              <a:custGeom>
                <a:avLst/>
                <a:gdLst/>
                <a:ahLst/>
                <a:cxnLst/>
                <a:rect l="l" t="t" r="r" b="b"/>
                <a:pathLst>
                  <a:path w="946" h="945" extrusionOk="0">
                    <a:moveTo>
                      <a:pt x="1" y="0"/>
                    </a:moveTo>
                    <a:lnTo>
                      <a:pt x="1" y="945"/>
                    </a:lnTo>
                    <a:lnTo>
                      <a:pt x="945" y="945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2;p16">
                <a:extLst>
                  <a:ext uri="{FF2B5EF4-FFF2-40B4-BE49-F238E27FC236}">
                    <a16:creationId xmlns:a16="http://schemas.microsoft.com/office/drawing/2014/main" id="{3F19A7DD-9E94-489A-E9DB-75C1F2E0ED2D}"/>
                  </a:ext>
                </a:extLst>
              </p:cNvPr>
              <p:cNvSpPr/>
              <p:nvPr/>
            </p:nvSpPr>
            <p:spPr>
              <a:xfrm>
                <a:off x="8318044" y="1489191"/>
                <a:ext cx="26987" cy="2698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0" y="0"/>
                    </a:moveTo>
                    <a:lnTo>
                      <a:pt x="0" y="945"/>
                    </a:lnTo>
                    <a:lnTo>
                      <a:pt x="945" y="945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3;p16">
                <a:extLst>
                  <a:ext uri="{FF2B5EF4-FFF2-40B4-BE49-F238E27FC236}">
                    <a16:creationId xmlns:a16="http://schemas.microsoft.com/office/drawing/2014/main" id="{5F7200E2-140A-E4D6-6E8E-30F461900249}"/>
                  </a:ext>
                </a:extLst>
              </p:cNvPr>
              <p:cNvSpPr/>
              <p:nvPr/>
            </p:nvSpPr>
            <p:spPr>
              <a:xfrm>
                <a:off x="8386668" y="1286176"/>
                <a:ext cx="77162" cy="96096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3365" extrusionOk="0">
                    <a:moveTo>
                      <a:pt x="878" y="0"/>
                    </a:moveTo>
                    <a:lnTo>
                      <a:pt x="0" y="1111"/>
                    </a:lnTo>
                    <a:lnTo>
                      <a:pt x="746" y="3364"/>
                    </a:lnTo>
                    <a:lnTo>
                      <a:pt x="1939" y="3364"/>
                    </a:lnTo>
                    <a:lnTo>
                      <a:pt x="2701" y="1111"/>
                    </a:lnTo>
                    <a:lnTo>
                      <a:pt x="1823" y="0"/>
                    </a:lnTo>
                    <a:lnTo>
                      <a:pt x="1823" y="1475"/>
                    </a:lnTo>
                    <a:lnTo>
                      <a:pt x="878" y="1475"/>
                    </a:lnTo>
                    <a:lnTo>
                      <a:pt x="8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4;p16">
                <a:extLst>
                  <a:ext uri="{FF2B5EF4-FFF2-40B4-BE49-F238E27FC236}">
                    <a16:creationId xmlns:a16="http://schemas.microsoft.com/office/drawing/2014/main" id="{093B7378-AB1A-9F13-C9C3-D0AB779D804C}"/>
                  </a:ext>
                </a:extLst>
              </p:cNvPr>
              <p:cNvSpPr/>
              <p:nvPr/>
            </p:nvSpPr>
            <p:spPr>
              <a:xfrm>
                <a:off x="8345003" y="1462690"/>
                <a:ext cx="160922" cy="26987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945" extrusionOk="0">
                    <a:moveTo>
                      <a:pt x="1" y="0"/>
                    </a:moveTo>
                    <a:lnTo>
                      <a:pt x="1" y="945"/>
                    </a:lnTo>
                    <a:lnTo>
                      <a:pt x="5635" y="945"/>
                    </a:lnTo>
                    <a:lnTo>
                      <a:pt x="56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85;p16">
                <a:extLst>
                  <a:ext uri="{FF2B5EF4-FFF2-40B4-BE49-F238E27FC236}">
                    <a16:creationId xmlns:a16="http://schemas.microsoft.com/office/drawing/2014/main" id="{7A78DF15-A113-20A2-EADF-90FCB929AD5B}"/>
                  </a:ext>
                </a:extLst>
              </p:cNvPr>
              <p:cNvSpPr/>
              <p:nvPr/>
            </p:nvSpPr>
            <p:spPr>
              <a:xfrm>
                <a:off x="8345003" y="1516635"/>
                <a:ext cx="160922" cy="106976"/>
              </a:xfrm>
              <a:custGeom>
                <a:avLst/>
                <a:gdLst/>
                <a:ahLst/>
                <a:cxnLst/>
                <a:rect l="l" t="t" r="r" b="b"/>
                <a:pathLst>
                  <a:path w="5635" h="3746" extrusionOk="0">
                    <a:moveTo>
                      <a:pt x="1" y="0"/>
                    </a:moveTo>
                    <a:lnTo>
                      <a:pt x="1" y="1873"/>
                    </a:lnTo>
                    <a:lnTo>
                      <a:pt x="1409" y="1873"/>
                    </a:lnTo>
                    <a:lnTo>
                      <a:pt x="1409" y="3745"/>
                    </a:lnTo>
                    <a:lnTo>
                      <a:pt x="4226" y="3745"/>
                    </a:lnTo>
                    <a:lnTo>
                      <a:pt x="4226" y="1873"/>
                    </a:lnTo>
                    <a:lnTo>
                      <a:pt x="5635" y="1873"/>
                    </a:lnTo>
                    <a:lnTo>
                      <a:pt x="56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86;p16">
                <a:extLst>
                  <a:ext uri="{FF2B5EF4-FFF2-40B4-BE49-F238E27FC236}">
                    <a16:creationId xmlns:a16="http://schemas.microsoft.com/office/drawing/2014/main" id="{A52CA543-1E06-9332-57F2-AE7819F1E3C6}"/>
                  </a:ext>
                </a:extLst>
              </p:cNvPr>
              <p:cNvSpPr/>
              <p:nvPr/>
            </p:nvSpPr>
            <p:spPr>
              <a:xfrm>
                <a:off x="8268811" y="1167405"/>
                <a:ext cx="312847" cy="268326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9396" extrusionOk="0">
                    <a:moveTo>
                      <a:pt x="5486" y="0"/>
                    </a:moveTo>
                    <a:cubicBezTo>
                      <a:pt x="2453" y="0"/>
                      <a:pt x="1" y="2452"/>
                      <a:pt x="1" y="5485"/>
                    </a:cubicBezTo>
                    <a:cubicBezTo>
                      <a:pt x="1" y="6960"/>
                      <a:pt x="597" y="8385"/>
                      <a:pt x="1674" y="9396"/>
                    </a:cubicBezTo>
                    <a:lnTo>
                      <a:pt x="4061" y="9396"/>
                    </a:lnTo>
                    <a:lnTo>
                      <a:pt x="4061" y="8070"/>
                    </a:lnTo>
                    <a:lnTo>
                      <a:pt x="3083" y="5071"/>
                    </a:lnTo>
                    <a:lnTo>
                      <a:pt x="5486" y="2071"/>
                    </a:lnTo>
                    <a:lnTo>
                      <a:pt x="7889" y="5087"/>
                    </a:lnTo>
                    <a:lnTo>
                      <a:pt x="6894" y="8070"/>
                    </a:lnTo>
                    <a:lnTo>
                      <a:pt x="6894" y="9396"/>
                    </a:lnTo>
                    <a:lnTo>
                      <a:pt x="9281" y="9396"/>
                    </a:lnTo>
                    <a:cubicBezTo>
                      <a:pt x="10358" y="8385"/>
                      <a:pt x="10954" y="6960"/>
                      <a:pt x="10954" y="5485"/>
                    </a:cubicBezTo>
                    <a:cubicBezTo>
                      <a:pt x="10954" y="2452"/>
                      <a:pt x="8502" y="0"/>
                      <a:pt x="54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87;p16">
                <a:extLst>
                  <a:ext uri="{FF2B5EF4-FFF2-40B4-BE49-F238E27FC236}">
                    <a16:creationId xmlns:a16="http://schemas.microsoft.com/office/drawing/2014/main" id="{9002C706-3970-A502-432E-B07D0D9D005E}"/>
                  </a:ext>
                </a:extLst>
              </p:cNvPr>
              <p:cNvSpPr/>
              <p:nvPr/>
            </p:nvSpPr>
            <p:spPr>
              <a:xfrm>
                <a:off x="8411741" y="1408745"/>
                <a:ext cx="26987" cy="2698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0" y="0"/>
                    </a:moveTo>
                    <a:lnTo>
                      <a:pt x="0" y="945"/>
                    </a:lnTo>
                    <a:lnTo>
                      <a:pt x="945" y="945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88;p16">
                <a:extLst>
                  <a:ext uri="{FF2B5EF4-FFF2-40B4-BE49-F238E27FC236}">
                    <a16:creationId xmlns:a16="http://schemas.microsoft.com/office/drawing/2014/main" id="{B6569E6A-DCAA-5416-19B9-A5CAAB8D9ACC}"/>
                  </a:ext>
                </a:extLst>
              </p:cNvPr>
              <p:cNvSpPr/>
              <p:nvPr/>
            </p:nvSpPr>
            <p:spPr>
              <a:xfrm>
                <a:off x="8561754" y="1169747"/>
                <a:ext cx="47348" cy="473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995" y="1"/>
                    </a:moveTo>
                    <a:lnTo>
                      <a:pt x="0" y="995"/>
                    </a:lnTo>
                    <a:lnTo>
                      <a:pt x="663" y="1658"/>
                    </a:lnTo>
                    <a:lnTo>
                      <a:pt x="1657" y="664"/>
                    </a:lnTo>
                    <a:lnTo>
                      <a:pt x="9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89;p16">
                <a:extLst>
                  <a:ext uri="{FF2B5EF4-FFF2-40B4-BE49-F238E27FC236}">
                    <a16:creationId xmlns:a16="http://schemas.microsoft.com/office/drawing/2014/main" id="{87CE73D1-CA13-439A-6979-4C63D1B0445F}"/>
                  </a:ext>
                </a:extLst>
              </p:cNvPr>
              <p:cNvSpPr/>
              <p:nvPr/>
            </p:nvSpPr>
            <p:spPr>
              <a:xfrm>
                <a:off x="8241367" y="1439501"/>
                <a:ext cx="47348" cy="473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995" y="0"/>
                    </a:moveTo>
                    <a:lnTo>
                      <a:pt x="1" y="1011"/>
                    </a:lnTo>
                    <a:lnTo>
                      <a:pt x="664" y="1657"/>
                    </a:lnTo>
                    <a:lnTo>
                      <a:pt x="1658" y="663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0;p16">
                <a:extLst>
                  <a:ext uri="{FF2B5EF4-FFF2-40B4-BE49-F238E27FC236}">
                    <a16:creationId xmlns:a16="http://schemas.microsoft.com/office/drawing/2014/main" id="{06A45ACD-D185-E8C3-7454-D8EA71D29F16}"/>
                  </a:ext>
                </a:extLst>
              </p:cNvPr>
              <p:cNvSpPr/>
              <p:nvPr/>
            </p:nvSpPr>
            <p:spPr>
              <a:xfrm>
                <a:off x="8612843" y="1315047"/>
                <a:ext cx="40266" cy="26987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945" extrusionOk="0">
                    <a:moveTo>
                      <a:pt x="1" y="0"/>
                    </a:moveTo>
                    <a:lnTo>
                      <a:pt x="1" y="945"/>
                    </a:lnTo>
                    <a:lnTo>
                      <a:pt x="1409" y="945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1;p16">
                <a:extLst>
                  <a:ext uri="{FF2B5EF4-FFF2-40B4-BE49-F238E27FC236}">
                    <a16:creationId xmlns:a16="http://schemas.microsoft.com/office/drawing/2014/main" id="{4E8FF7E1-7C65-8AE5-0BFA-60CB457BD39E}"/>
                  </a:ext>
                </a:extLst>
              </p:cNvPr>
              <p:cNvSpPr/>
              <p:nvPr/>
            </p:nvSpPr>
            <p:spPr>
              <a:xfrm>
                <a:off x="8197360" y="1315047"/>
                <a:ext cx="40266" cy="26987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945" extrusionOk="0">
                    <a:moveTo>
                      <a:pt x="1" y="0"/>
                    </a:moveTo>
                    <a:lnTo>
                      <a:pt x="1" y="945"/>
                    </a:lnTo>
                    <a:lnTo>
                      <a:pt x="1409" y="945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2;p16">
                <a:extLst>
                  <a:ext uri="{FF2B5EF4-FFF2-40B4-BE49-F238E27FC236}">
                    <a16:creationId xmlns:a16="http://schemas.microsoft.com/office/drawing/2014/main" id="{41C8B8CC-1567-7002-9C31-78B87EFB95CB}"/>
                  </a:ext>
                </a:extLst>
              </p:cNvPr>
              <p:cNvSpPr/>
              <p:nvPr/>
            </p:nvSpPr>
            <p:spPr>
              <a:xfrm>
                <a:off x="8561754" y="1439501"/>
                <a:ext cx="47348" cy="4780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74" extrusionOk="0">
                    <a:moveTo>
                      <a:pt x="663" y="0"/>
                    </a:moveTo>
                    <a:lnTo>
                      <a:pt x="0" y="680"/>
                    </a:lnTo>
                    <a:lnTo>
                      <a:pt x="995" y="1674"/>
                    </a:lnTo>
                    <a:lnTo>
                      <a:pt x="1657" y="1011"/>
                    </a:lnTo>
                    <a:lnTo>
                      <a:pt x="6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;p16">
                <a:extLst>
                  <a:ext uri="{FF2B5EF4-FFF2-40B4-BE49-F238E27FC236}">
                    <a16:creationId xmlns:a16="http://schemas.microsoft.com/office/drawing/2014/main" id="{719588BA-613D-CBAC-51CA-54FC0A5B74A8}"/>
                  </a:ext>
                </a:extLst>
              </p:cNvPr>
              <p:cNvSpPr/>
              <p:nvPr/>
            </p:nvSpPr>
            <p:spPr>
              <a:xfrm>
                <a:off x="8241367" y="1169747"/>
                <a:ext cx="47348" cy="473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664" y="1"/>
                    </a:moveTo>
                    <a:lnTo>
                      <a:pt x="1" y="664"/>
                    </a:lnTo>
                    <a:lnTo>
                      <a:pt x="995" y="1658"/>
                    </a:lnTo>
                    <a:lnTo>
                      <a:pt x="1658" y="995"/>
                    </a:lnTo>
                    <a:lnTo>
                      <a:pt x="6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" name="Google Shape;96;p16">
            <a:extLst>
              <a:ext uri="{FF2B5EF4-FFF2-40B4-BE49-F238E27FC236}">
                <a16:creationId xmlns:a16="http://schemas.microsoft.com/office/drawing/2014/main" id="{ADBD1D9C-A4B4-1E04-1798-5BA98BDAAFEC}"/>
              </a:ext>
            </a:extLst>
          </p:cNvPr>
          <p:cNvSpPr txBox="1"/>
          <p:nvPr/>
        </p:nvSpPr>
        <p:spPr>
          <a:xfrm>
            <a:off x="8763820" y="4797461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37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team's favorite software</a:t>
            </a:r>
            <a:endParaRPr/>
          </a:p>
        </p:txBody>
      </p:sp>
      <p:grpSp>
        <p:nvGrpSpPr>
          <p:cNvPr id="1184" name="Google Shape;1184;p37"/>
          <p:cNvGrpSpPr/>
          <p:nvPr/>
        </p:nvGrpSpPr>
        <p:grpSpPr>
          <a:xfrm>
            <a:off x="417144" y="1385650"/>
            <a:ext cx="1411800" cy="3199703"/>
            <a:chOff x="417144" y="1385650"/>
            <a:chExt cx="1411800" cy="3199703"/>
          </a:xfrm>
        </p:grpSpPr>
        <p:sp>
          <p:nvSpPr>
            <p:cNvPr id="1185" name="Google Shape;1185;p37"/>
            <p:cNvSpPr txBox="1"/>
            <p:nvPr/>
          </p:nvSpPr>
          <p:spPr>
            <a:xfrm>
              <a:off x="417144" y="35479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186" name="Google Shape;1186;p37"/>
            <p:cNvSpPr txBox="1"/>
            <p:nvPr/>
          </p:nvSpPr>
          <p:spPr>
            <a:xfrm>
              <a:off x="417144" y="38884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87" name="Google Shape;1187;p37"/>
            <p:cNvSpPr/>
            <p:nvPr/>
          </p:nvSpPr>
          <p:spPr>
            <a:xfrm>
              <a:off x="491844" y="2866141"/>
              <a:ext cx="12624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50%</a:t>
              </a: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1188" name="Google Shape;1188;p37"/>
            <p:cNvGrpSpPr/>
            <p:nvPr/>
          </p:nvGrpSpPr>
          <p:grpSpPr>
            <a:xfrm>
              <a:off x="491844" y="1385650"/>
              <a:ext cx="1262400" cy="1262400"/>
              <a:chOff x="491844" y="1385650"/>
              <a:chExt cx="1262400" cy="1262400"/>
            </a:xfrm>
          </p:grpSpPr>
          <p:sp>
            <p:nvSpPr>
              <p:cNvPr id="1189" name="Google Shape;1189;p37"/>
              <p:cNvSpPr/>
              <p:nvPr/>
            </p:nvSpPr>
            <p:spPr>
              <a:xfrm>
                <a:off x="491844" y="1385650"/>
                <a:ext cx="1262400" cy="1262400"/>
              </a:xfrm>
              <a:prstGeom prst="arc">
                <a:avLst>
                  <a:gd name="adj1" fmla="val 10791695"/>
                  <a:gd name="adj2" fmla="val 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0" name="Google Shape;1190;p37"/>
              <p:cNvGrpSpPr/>
              <p:nvPr/>
            </p:nvGrpSpPr>
            <p:grpSpPr>
              <a:xfrm>
                <a:off x="572410" y="1466216"/>
                <a:ext cx="1101269" cy="1101269"/>
                <a:chOff x="917775" y="1818900"/>
                <a:chExt cx="1505700" cy="1505700"/>
              </a:xfrm>
            </p:grpSpPr>
            <p:sp>
              <p:nvSpPr>
                <p:cNvPr id="1191" name="Google Shape;1191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donut">
                  <a:avLst>
                    <a:gd name="adj" fmla="val 18847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blockArc">
                  <a:avLst>
                    <a:gd name="adj1" fmla="val 10803767"/>
                    <a:gd name="adj2" fmla="val 260"/>
                    <a:gd name="adj3" fmla="val 18857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93" name="Google Shape;1193;p37"/>
          <p:cNvGrpSpPr/>
          <p:nvPr/>
        </p:nvGrpSpPr>
        <p:grpSpPr>
          <a:xfrm>
            <a:off x="2142977" y="1385650"/>
            <a:ext cx="1411800" cy="3199703"/>
            <a:chOff x="2142977" y="1385650"/>
            <a:chExt cx="1411800" cy="3199703"/>
          </a:xfrm>
        </p:grpSpPr>
        <p:sp>
          <p:nvSpPr>
            <p:cNvPr id="1194" name="Google Shape;1194;p37"/>
            <p:cNvSpPr txBox="1"/>
            <p:nvPr/>
          </p:nvSpPr>
          <p:spPr>
            <a:xfrm>
              <a:off x="2142977" y="35479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Jupiter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195" name="Google Shape;1195;p37"/>
            <p:cNvSpPr txBox="1"/>
            <p:nvPr/>
          </p:nvSpPr>
          <p:spPr>
            <a:xfrm>
              <a:off x="2142977" y="38884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6" name="Google Shape;1196;p37"/>
            <p:cNvSpPr/>
            <p:nvPr/>
          </p:nvSpPr>
          <p:spPr>
            <a:xfrm>
              <a:off x="2217677" y="2866141"/>
              <a:ext cx="12624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25%</a:t>
              </a: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1197" name="Google Shape;1197;p37"/>
            <p:cNvGrpSpPr/>
            <p:nvPr/>
          </p:nvGrpSpPr>
          <p:grpSpPr>
            <a:xfrm>
              <a:off x="2217677" y="1385650"/>
              <a:ext cx="1262400" cy="1262400"/>
              <a:chOff x="2217675" y="1385650"/>
              <a:chExt cx="1262400" cy="1262400"/>
            </a:xfrm>
          </p:grpSpPr>
          <p:sp>
            <p:nvSpPr>
              <p:cNvPr id="1198" name="Google Shape;1198;p37"/>
              <p:cNvSpPr/>
              <p:nvPr/>
            </p:nvSpPr>
            <p:spPr>
              <a:xfrm>
                <a:off x="2217675" y="1385650"/>
                <a:ext cx="1262400" cy="1262400"/>
              </a:xfrm>
              <a:prstGeom prst="arc">
                <a:avLst>
                  <a:gd name="adj1" fmla="val 16200000"/>
                  <a:gd name="adj2" fmla="val 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9" name="Google Shape;1199;p37"/>
              <p:cNvGrpSpPr/>
              <p:nvPr/>
            </p:nvGrpSpPr>
            <p:grpSpPr>
              <a:xfrm>
                <a:off x="2298241" y="1466216"/>
                <a:ext cx="1101269" cy="1101269"/>
                <a:chOff x="917775" y="1818900"/>
                <a:chExt cx="1505700" cy="1505700"/>
              </a:xfrm>
            </p:grpSpPr>
            <p:sp>
              <p:nvSpPr>
                <p:cNvPr id="1200" name="Google Shape;1200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donut">
                  <a:avLst>
                    <a:gd name="adj" fmla="val 18847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" name="Google Shape;1201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blockArc">
                  <a:avLst>
                    <a:gd name="adj1" fmla="val 16179563"/>
                    <a:gd name="adj2" fmla="val 260"/>
                    <a:gd name="adj3" fmla="val 18857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202" name="Google Shape;1202;p37"/>
          <p:cNvGrpSpPr/>
          <p:nvPr/>
        </p:nvGrpSpPr>
        <p:grpSpPr>
          <a:xfrm>
            <a:off x="3868810" y="1385650"/>
            <a:ext cx="1411800" cy="3199703"/>
            <a:chOff x="3868810" y="1385650"/>
            <a:chExt cx="1411800" cy="3199703"/>
          </a:xfrm>
        </p:grpSpPr>
        <p:sp>
          <p:nvSpPr>
            <p:cNvPr id="1203" name="Google Shape;1203;p37"/>
            <p:cNvSpPr txBox="1"/>
            <p:nvPr/>
          </p:nvSpPr>
          <p:spPr>
            <a:xfrm>
              <a:off x="3868810" y="35479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04" name="Google Shape;1204;p37"/>
            <p:cNvSpPr txBox="1"/>
            <p:nvPr/>
          </p:nvSpPr>
          <p:spPr>
            <a:xfrm>
              <a:off x="3868810" y="38884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3943510" y="2866141"/>
              <a:ext cx="12624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65%</a:t>
              </a: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1206" name="Google Shape;1206;p37"/>
            <p:cNvGrpSpPr/>
            <p:nvPr/>
          </p:nvGrpSpPr>
          <p:grpSpPr>
            <a:xfrm>
              <a:off x="3943510" y="1385650"/>
              <a:ext cx="1262400" cy="1262400"/>
              <a:chOff x="3943506" y="1385650"/>
              <a:chExt cx="1262400" cy="1262400"/>
            </a:xfrm>
          </p:grpSpPr>
          <p:sp>
            <p:nvSpPr>
              <p:cNvPr id="1207" name="Google Shape;1207;p37"/>
              <p:cNvSpPr/>
              <p:nvPr/>
            </p:nvSpPr>
            <p:spPr>
              <a:xfrm>
                <a:off x="3943506" y="1385650"/>
                <a:ext cx="1262400" cy="1262400"/>
              </a:xfrm>
              <a:prstGeom prst="arc">
                <a:avLst>
                  <a:gd name="adj1" fmla="val 8206524"/>
                  <a:gd name="adj2" fmla="val 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8" name="Google Shape;1208;p37"/>
              <p:cNvGrpSpPr/>
              <p:nvPr/>
            </p:nvGrpSpPr>
            <p:grpSpPr>
              <a:xfrm>
                <a:off x="4024072" y="1466216"/>
                <a:ext cx="1101269" cy="1101269"/>
                <a:chOff x="917775" y="1818900"/>
                <a:chExt cx="1505700" cy="1505700"/>
              </a:xfrm>
            </p:grpSpPr>
            <p:sp>
              <p:nvSpPr>
                <p:cNvPr id="1209" name="Google Shape;1209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donut">
                  <a:avLst>
                    <a:gd name="adj" fmla="val 18847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blockArc">
                  <a:avLst>
                    <a:gd name="adj1" fmla="val 8243254"/>
                    <a:gd name="adj2" fmla="val 260"/>
                    <a:gd name="adj3" fmla="val 18857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211" name="Google Shape;1211;p37"/>
          <p:cNvGrpSpPr/>
          <p:nvPr/>
        </p:nvGrpSpPr>
        <p:grpSpPr>
          <a:xfrm>
            <a:off x="5594642" y="1385650"/>
            <a:ext cx="1411800" cy="3199703"/>
            <a:chOff x="5594642" y="1385650"/>
            <a:chExt cx="1411800" cy="3199703"/>
          </a:xfrm>
        </p:grpSpPr>
        <p:sp>
          <p:nvSpPr>
            <p:cNvPr id="1212" name="Google Shape;1212;p37"/>
            <p:cNvSpPr txBox="1"/>
            <p:nvPr/>
          </p:nvSpPr>
          <p:spPr>
            <a:xfrm>
              <a:off x="5594642" y="35479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13" name="Google Shape;1213;p37"/>
            <p:cNvSpPr txBox="1"/>
            <p:nvPr/>
          </p:nvSpPr>
          <p:spPr>
            <a:xfrm>
              <a:off x="5594642" y="38884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4" name="Google Shape;1214;p37"/>
            <p:cNvSpPr/>
            <p:nvPr/>
          </p:nvSpPr>
          <p:spPr>
            <a:xfrm>
              <a:off x="5669342" y="2866141"/>
              <a:ext cx="12624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35%</a:t>
              </a: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1215" name="Google Shape;1215;p37"/>
            <p:cNvGrpSpPr/>
            <p:nvPr/>
          </p:nvGrpSpPr>
          <p:grpSpPr>
            <a:xfrm>
              <a:off x="5669342" y="1385650"/>
              <a:ext cx="1262400" cy="1262400"/>
              <a:chOff x="5669338" y="1385650"/>
              <a:chExt cx="1262400" cy="1262400"/>
            </a:xfrm>
          </p:grpSpPr>
          <p:sp>
            <p:nvSpPr>
              <p:cNvPr id="1216" name="Google Shape;1216;p37"/>
              <p:cNvSpPr/>
              <p:nvPr/>
            </p:nvSpPr>
            <p:spPr>
              <a:xfrm>
                <a:off x="5669338" y="1385650"/>
                <a:ext cx="1262400" cy="1262400"/>
              </a:xfrm>
              <a:prstGeom prst="arc">
                <a:avLst>
                  <a:gd name="adj1" fmla="val 12914174"/>
                  <a:gd name="adj2" fmla="val 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17" name="Google Shape;1217;p37"/>
              <p:cNvGrpSpPr/>
              <p:nvPr/>
            </p:nvGrpSpPr>
            <p:grpSpPr>
              <a:xfrm>
                <a:off x="5749903" y="1466216"/>
                <a:ext cx="1101269" cy="1101269"/>
                <a:chOff x="917775" y="1818900"/>
                <a:chExt cx="1505700" cy="1505700"/>
              </a:xfrm>
            </p:grpSpPr>
            <p:sp>
              <p:nvSpPr>
                <p:cNvPr id="1218" name="Google Shape;1218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donut">
                  <a:avLst>
                    <a:gd name="adj" fmla="val 18847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" name="Google Shape;1219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blockArc">
                  <a:avLst>
                    <a:gd name="adj1" fmla="val 12886882"/>
                    <a:gd name="adj2" fmla="val 260"/>
                    <a:gd name="adj3" fmla="val 18857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220" name="Google Shape;1220;p37"/>
          <p:cNvGrpSpPr/>
          <p:nvPr/>
        </p:nvGrpSpPr>
        <p:grpSpPr>
          <a:xfrm>
            <a:off x="7320475" y="1385650"/>
            <a:ext cx="1411800" cy="3199703"/>
            <a:chOff x="7320475" y="1385650"/>
            <a:chExt cx="1411800" cy="3199703"/>
          </a:xfrm>
        </p:grpSpPr>
        <p:sp>
          <p:nvSpPr>
            <p:cNvPr id="1221" name="Google Shape;1221;p37"/>
            <p:cNvSpPr txBox="1"/>
            <p:nvPr/>
          </p:nvSpPr>
          <p:spPr>
            <a:xfrm>
              <a:off x="7320475" y="3547950"/>
              <a:ext cx="14118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22" name="Google Shape;1222;p37"/>
            <p:cNvSpPr txBox="1"/>
            <p:nvPr/>
          </p:nvSpPr>
          <p:spPr>
            <a:xfrm>
              <a:off x="7320475" y="3888453"/>
              <a:ext cx="14118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23" name="Google Shape;1223;p37"/>
            <p:cNvSpPr/>
            <p:nvPr/>
          </p:nvSpPr>
          <p:spPr>
            <a:xfrm>
              <a:off x="7395175" y="2866141"/>
              <a:ext cx="12624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85%</a:t>
              </a: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1224" name="Google Shape;1224;p37"/>
            <p:cNvGrpSpPr/>
            <p:nvPr/>
          </p:nvGrpSpPr>
          <p:grpSpPr>
            <a:xfrm>
              <a:off x="7395175" y="1385650"/>
              <a:ext cx="1262400" cy="1262400"/>
              <a:chOff x="7395169" y="1385650"/>
              <a:chExt cx="1262400" cy="1262400"/>
            </a:xfrm>
          </p:grpSpPr>
          <p:sp>
            <p:nvSpPr>
              <p:cNvPr id="1225" name="Google Shape;1225;p37"/>
              <p:cNvSpPr/>
              <p:nvPr/>
            </p:nvSpPr>
            <p:spPr>
              <a:xfrm>
                <a:off x="7395169" y="1385650"/>
                <a:ext cx="1262400" cy="1262400"/>
              </a:xfrm>
              <a:prstGeom prst="arc">
                <a:avLst>
                  <a:gd name="adj1" fmla="val 3139214"/>
                  <a:gd name="adj2" fmla="val 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26" name="Google Shape;1226;p37"/>
              <p:cNvGrpSpPr/>
              <p:nvPr/>
            </p:nvGrpSpPr>
            <p:grpSpPr>
              <a:xfrm>
                <a:off x="7475735" y="1466216"/>
                <a:ext cx="1101269" cy="1101269"/>
                <a:chOff x="917775" y="1818900"/>
                <a:chExt cx="1505700" cy="1505700"/>
              </a:xfrm>
            </p:grpSpPr>
            <p:sp>
              <p:nvSpPr>
                <p:cNvPr id="1227" name="Google Shape;1227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donut">
                  <a:avLst>
                    <a:gd name="adj" fmla="val 18847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" name="Google Shape;1228;p37"/>
                <p:cNvSpPr/>
                <p:nvPr/>
              </p:nvSpPr>
              <p:spPr>
                <a:xfrm>
                  <a:off x="917775" y="1818900"/>
                  <a:ext cx="1505700" cy="1505700"/>
                </a:xfrm>
                <a:prstGeom prst="blockArc">
                  <a:avLst>
                    <a:gd name="adj1" fmla="val 3112005"/>
                    <a:gd name="adj2" fmla="val 260"/>
                    <a:gd name="adj3" fmla="val 18857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229" name="Google Shape;1229;p37"/>
          <p:cNvGrpSpPr/>
          <p:nvPr/>
        </p:nvGrpSpPr>
        <p:grpSpPr>
          <a:xfrm>
            <a:off x="6130955" y="1847714"/>
            <a:ext cx="339174" cy="338273"/>
            <a:chOff x="-44914800" y="3560450"/>
            <a:chExt cx="300900" cy="300100"/>
          </a:xfrm>
        </p:grpSpPr>
        <p:sp>
          <p:nvSpPr>
            <p:cNvPr id="1230" name="Google Shape;1230;p37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" name="Google Shape;1235;p37"/>
          <p:cNvGrpSpPr/>
          <p:nvPr/>
        </p:nvGrpSpPr>
        <p:grpSpPr>
          <a:xfrm>
            <a:off x="953020" y="1848150"/>
            <a:ext cx="340048" cy="337399"/>
            <a:chOff x="-47892800" y="3200500"/>
            <a:chExt cx="301675" cy="299325"/>
          </a:xfrm>
        </p:grpSpPr>
        <p:sp>
          <p:nvSpPr>
            <p:cNvPr id="1236" name="Google Shape;1236;p37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7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7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7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7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7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" name="Google Shape;1242;p37"/>
          <p:cNvGrpSpPr/>
          <p:nvPr/>
        </p:nvGrpSpPr>
        <p:grpSpPr>
          <a:xfrm>
            <a:off x="4425990" y="1846601"/>
            <a:ext cx="297440" cy="340499"/>
            <a:chOff x="-44895900" y="3929450"/>
            <a:chExt cx="263875" cy="302075"/>
          </a:xfrm>
        </p:grpSpPr>
        <p:sp>
          <p:nvSpPr>
            <p:cNvPr id="1243" name="Google Shape;1243;p37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7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7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7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7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7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" name="Google Shape;1249;p37"/>
          <p:cNvGrpSpPr/>
          <p:nvPr/>
        </p:nvGrpSpPr>
        <p:grpSpPr>
          <a:xfrm>
            <a:off x="2679740" y="1846812"/>
            <a:ext cx="338273" cy="340076"/>
            <a:chOff x="-49027775" y="3550975"/>
            <a:chExt cx="300100" cy="301700"/>
          </a:xfrm>
        </p:grpSpPr>
        <p:sp>
          <p:nvSpPr>
            <p:cNvPr id="1250" name="Google Shape;1250;p37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7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7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7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7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7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7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7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7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7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37"/>
          <p:cNvGrpSpPr/>
          <p:nvPr/>
        </p:nvGrpSpPr>
        <p:grpSpPr>
          <a:xfrm>
            <a:off x="7857239" y="1847700"/>
            <a:ext cx="338273" cy="338301"/>
            <a:chOff x="-50134375" y="3550975"/>
            <a:chExt cx="300100" cy="300125"/>
          </a:xfrm>
        </p:grpSpPr>
        <p:sp>
          <p:nvSpPr>
            <p:cNvPr id="1261" name="Google Shape;1261;p37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7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38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About design software</a:t>
            </a:r>
            <a:endParaRPr/>
          </a:p>
        </p:txBody>
      </p:sp>
      <p:grpSp>
        <p:nvGrpSpPr>
          <p:cNvPr id="1268" name="Google Shape;1268;p38"/>
          <p:cNvGrpSpPr/>
          <p:nvPr/>
        </p:nvGrpSpPr>
        <p:grpSpPr>
          <a:xfrm>
            <a:off x="411475" y="1550179"/>
            <a:ext cx="3398840" cy="2750713"/>
            <a:chOff x="424932" y="1550179"/>
            <a:chExt cx="3398840" cy="2750713"/>
          </a:xfrm>
        </p:grpSpPr>
        <p:grpSp>
          <p:nvGrpSpPr>
            <p:cNvPr id="1269" name="Google Shape;1269;p38"/>
            <p:cNvGrpSpPr/>
            <p:nvPr/>
          </p:nvGrpSpPr>
          <p:grpSpPr>
            <a:xfrm>
              <a:off x="424932" y="3595308"/>
              <a:ext cx="3398840" cy="705584"/>
              <a:chOff x="424941" y="3776667"/>
              <a:chExt cx="4312154" cy="895184"/>
            </a:xfrm>
          </p:grpSpPr>
          <p:sp>
            <p:nvSpPr>
              <p:cNvPr id="1270" name="Google Shape;1270;p38"/>
              <p:cNvSpPr/>
              <p:nvPr/>
            </p:nvSpPr>
            <p:spPr>
              <a:xfrm>
                <a:off x="424941" y="3776667"/>
                <a:ext cx="4312154" cy="286834"/>
              </a:xfrm>
              <a:custGeom>
                <a:avLst/>
                <a:gdLst/>
                <a:ahLst/>
                <a:cxnLst/>
                <a:rect l="l" t="t" r="r" b="b"/>
                <a:pathLst>
                  <a:path w="213432" h="14197" extrusionOk="0">
                    <a:moveTo>
                      <a:pt x="5435" y="14196"/>
                    </a:moveTo>
                    <a:cubicBezTo>
                      <a:pt x="2440" y="14196"/>
                      <a:pt x="0" y="11756"/>
                      <a:pt x="0" y="8762"/>
                    </a:cubicBezTo>
                    <a:lnTo>
                      <a:pt x="0" y="1"/>
                    </a:lnTo>
                    <a:lnTo>
                      <a:pt x="213431" y="1"/>
                    </a:lnTo>
                    <a:lnTo>
                      <a:pt x="213431" y="8762"/>
                    </a:lnTo>
                    <a:cubicBezTo>
                      <a:pt x="213431" y="11756"/>
                      <a:pt x="210991" y="14196"/>
                      <a:pt x="207997" y="14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8"/>
              <p:cNvSpPr/>
              <p:nvPr/>
            </p:nvSpPr>
            <p:spPr>
              <a:xfrm>
                <a:off x="1659540" y="4472387"/>
                <a:ext cx="1843060" cy="199464"/>
              </a:xfrm>
              <a:custGeom>
                <a:avLst/>
                <a:gdLst/>
                <a:ahLst/>
                <a:cxnLst/>
                <a:rect l="l" t="t" r="r" b="b"/>
                <a:pathLst>
                  <a:path w="91218" h="9872" extrusionOk="0">
                    <a:moveTo>
                      <a:pt x="0" y="1"/>
                    </a:moveTo>
                    <a:lnTo>
                      <a:pt x="0" y="9871"/>
                    </a:lnTo>
                    <a:lnTo>
                      <a:pt x="91217" y="9871"/>
                    </a:lnTo>
                    <a:lnTo>
                      <a:pt x="912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8"/>
              <p:cNvSpPr/>
              <p:nvPr/>
            </p:nvSpPr>
            <p:spPr>
              <a:xfrm>
                <a:off x="1996763" y="4022023"/>
                <a:ext cx="1150655" cy="477303"/>
              </a:xfrm>
              <a:custGeom>
                <a:avLst/>
                <a:gdLst/>
                <a:ahLst/>
                <a:cxnLst/>
                <a:rect l="l" t="t" r="r" b="b"/>
                <a:pathLst>
                  <a:path w="56949" h="23623" extrusionOk="0">
                    <a:moveTo>
                      <a:pt x="0" y="23623"/>
                    </a:moveTo>
                    <a:lnTo>
                      <a:pt x="1275" y="22403"/>
                    </a:lnTo>
                    <a:lnTo>
                      <a:pt x="7098" y="1"/>
                    </a:lnTo>
                    <a:lnTo>
                      <a:pt x="53233" y="1"/>
                    </a:lnTo>
                    <a:lnTo>
                      <a:pt x="56948" y="22957"/>
                    </a:lnTo>
                    <a:lnTo>
                      <a:pt x="56283" y="2362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3" name="Google Shape;1273;p38"/>
            <p:cNvSpPr/>
            <p:nvPr/>
          </p:nvSpPr>
          <p:spPr>
            <a:xfrm>
              <a:off x="424932" y="1550179"/>
              <a:ext cx="3398840" cy="2066341"/>
            </a:xfrm>
            <a:custGeom>
              <a:avLst/>
              <a:gdLst/>
              <a:ahLst/>
              <a:cxnLst/>
              <a:rect l="l" t="t" r="r" b="b"/>
              <a:pathLst>
                <a:path w="213432" h="129757" extrusionOk="0">
                  <a:moveTo>
                    <a:pt x="0" y="129757"/>
                  </a:moveTo>
                  <a:lnTo>
                    <a:pt x="0" y="5380"/>
                  </a:lnTo>
                  <a:cubicBezTo>
                    <a:pt x="0" y="2385"/>
                    <a:pt x="2440" y="1"/>
                    <a:pt x="5435" y="1"/>
                  </a:cubicBezTo>
                  <a:lnTo>
                    <a:pt x="207997" y="1"/>
                  </a:lnTo>
                  <a:cubicBezTo>
                    <a:pt x="210991" y="1"/>
                    <a:pt x="213431" y="2441"/>
                    <a:pt x="213431" y="5435"/>
                  </a:cubicBezTo>
                  <a:lnTo>
                    <a:pt x="213431" y="12975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8"/>
            <p:cNvSpPr/>
            <p:nvPr/>
          </p:nvSpPr>
          <p:spPr>
            <a:xfrm>
              <a:off x="507931" y="1654390"/>
              <a:ext cx="3232825" cy="1857043"/>
            </a:xfrm>
            <a:custGeom>
              <a:avLst/>
              <a:gdLst/>
              <a:ahLst/>
              <a:cxnLst/>
              <a:rect l="l" t="t" r="r" b="b"/>
              <a:pathLst>
                <a:path w="203007" h="116614" extrusionOk="0">
                  <a:moveTo>
                    <a:pt x="1" y="0"/>
                  </a:moveTo>
                  <a:lnTo>
                    <a:pt x="1" y="116614"/>
                  </a:lnTo>
                  <a:lnTo>
                    <a:pt x="203007" y="116614"/>
                  </a:lnTo>
                  <a:lnTo>
                    <a:pt x="2030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5" name="Google Shape;1275;p38"/>
            <p:cNvGrpSpPr/>
            <p:nvPr/>
          </p:nvGrpSpPr>
          <p:grpSpPr>
            <a:xfrm>
              <a:off x="521175" y="1667623"/>
              <a:ext cx="3206332" cy="1181532"/>
              <a:chOff x="521175" y="1667623"/>
              <a:chExt cx="3206332" cy="1181532"/>
            </a:xfrm>
          </p:grpSpPr>
          <p:grpSp>
            <p:nvGrpSpPr>
              <p:cNvPr id="1276" name="Google Shape;1276;p38"/>
              <p:cNvGrpSpPr/>
              <p:nvPr/>
            </p:nvGrpSpPr>
            <p:grpSpPr>
              <a:xfrm>
                <a:off x="521175" y="1667623"/>
                <a:ext cx="3206332" cy="1181532"/>
                <a:chOff x="521175" y="1667623"/>
                <a:chExt cx="3206332" cy="1181532"/>
              </a:xfrm>
            </p:grpSpPr>
            <p:sp>
              <p:nvSpPr>
                <p:cNvPr id="1277" name="Google Shape;1277;p38"/>
                <p:cNvSpPr/>
                <p:nvPr/>
              </p:nvSpPr>
              <p:spPr>
                <a:xfrm>
                  <a:off x="521175" y="1732100"/>
                  <a:ext cx="157196" cy="1117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1" h="68816" extrusionOk="0">
                      <a:moveTo>
                        <a:pt x="1" y="1"/>
                      </a:moveTo>
                      <a:lnTo>
                        <a:pt x="1" y="68816"/>
                      </a:lnTo>
                      <a:lnTo>
                        <a:pt x="9871" y="68816"/>
                      </a:lnTo>
                      <a:lnTo>
                        <a:pt x="987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" name="Google Shape;1278;p38"/>
                <p:cNvSpPr/>
                <p:nvPr/>
              </p:nvSpPr>
              <p:spPr>
                <a:xfrm>
                  <a:off x="521181" y="1667623"/>
                  <a:ext cx="3206326" cy="8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343" h="5380" extrusionOk="0">
                      <a:moveTo>
                        <a:pt x="1" y="1"/>
                      </a:moveTo>
                      <a:lnTo>
                        <a:pt x="1" y="5380"/>
                      </a:lnTo>
                      <a:lnTo>
                        <a:pt x="201343" y="5380"/>
                      </a:lnTo>
                      <a:lnTo>
                        <a:pt x="20134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79" name="Google Shape;1279;p38"/>
              <p:cNvSpPr/>
              <p:nvPr/>
            </p:nvSpPr>
            <p:spPr>
              <a:xfrm>
                <a:off x="530895" y="1694122"/>
                <a:ext cx="37980" cy="37980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2385" extrusionOk="0">
                    <a:moveTo>
                      <a:pt x="2385" y="1054"/>
                    </a:moveTo>
                    <a:cubicBezTo>
                      <a:pt x="2385" y="1941"/>
                      <a:pt x="1276" y="2385"/>
                      <a:pt x="610" y="1719"/>
                    </a:cubicBezTo>
                    <a:cubicBezTo>
                      <a:pt x="1" y="1109"/>
                      <a:pt x="444" y="0"/>
                      <a:pt x="1387" y="0"/>
                    </a:cubicBezTo>
                    <a:cubicBezTo>
                      <a:pt x="1941" y="0"/>
                      <a:pt x="2385" y="444"/>
                      <a:pt x="2385" y="10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8"/>
              <p:cNvSpPr/>
              <p:nvPr/>
            </p:nvSpPr>
            <p:spPr>
              <a:xfrm>
                <a:off x="578573" y="1694122"/>
                <a:ext cx="37996" cy="37980"/>
              </a:xfrm>
              <a:custGeom>
                <a:avLst/>
                <a:gdLst/>
                <a:ahLst/>
                <a:cxnLst/>
                <a:rect l="l" t="t" r="r" b="b"/>
                <a:pathLst>
                  <a:path w="2386" h="2385" extrusionOk="0">
                    <a:moveTo>
                      <a:pt x="2385" y="1054"/>
                    </a:moveTo>
                    <a:cubicBezTo>
                      <a:pt x="2330" y="1941"/>
                      <a:pt x="1276" y="2385"/>
                      <a:pt x="611" y="1719"/>
                    </a:cubicBezTo>
                    <a:cubicBezTo>
                      <a:pt x="1" y="1109"/>
                      <a:pt x="444" y="0"/>
                      <a:pt x="1332" y="0"/>
                    </a:cubicBezTo>
                    <a:cubicBezTo>
                      <a:pt x="1886" y="0"/>
                      <a:pt x="2385" y="444"/>
                      <a:pt x="2385" y="10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8"/>
              <p:cNvSpPr/>
              <p:nvPr/>
            </p:nvSpPr>
            <p:spPr>
              <a:xfrm>
                <a:off x="625376" y="1694122"/>
                <a:ext cx="37996" cy="37980"/>
              </a:xfrm>
              <a:custGeom>
                <a:avLst/>
                <a:gdLst/>
                <a:ahLst/>
                <a:cxnLst/>
                <a:rect l="l" t="t" r="r" b="b"/>
                <a:pathLst>
                  <a:path w="2386" h="2385" extrusionOk="0">
                    <a:moveTo>
                      <a:pt x="2385" y="1054"/>
                    </a:moveTo>
                    <a:cubicBezTo>
                      <a:pt x="2385" y="1941"/>
                      <a:pt x="1276" y="2385"/>
                      <a:pt x="666" y="1719"/>
                    </a:cubicBezTo>
                    <a:cubicBezTo>
                      <a:pt x="1" y="1109"/>
                      <a:pt x="444" y="0"/>
                      <a:pt x="1332" y="0"/>
                    </a:cubicBezTo>
                    <a:cubicBezTo>
                      <a:pt x="1942" y="0"/>
                      <a:pt x="2385" y="444"/>
                      <a:pt x="2385" y="10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2" name="Google Shape;1282;p38"/>
            <p:cNvSpPr/>
            <p:nvPr/>
          </p:nvSpPr>
          <p:spPr>
            <a:xfrm>
              <a:off x="536198" y="1786836"/>
              <a:ext cx="52106" cy="51230"/>
            </a:xfrm>
            <a:custGeom>
              <a:avLst/>
              <a:gdLst/>
              <a:ahLst/>
              <a:cxnLst/>
              <a:rect l="l" t="t" r="r" b="b"/>
              <a:pathLst>
                <a:path w="3272" h="3217" extrusionOk="0">
                  <a:moveTo>
                    <a:pt x="0" y="1"/>
                  </a:moveTo>
                  <a:lnTo>
                    <a:pt x="0" y="3217"/>
                  </a:lnTo>
                  <a:lnTo>
                    <a:pt x="3272" y="3217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8"/>
            <p:cNvSpPr/>
            <p:nvPr/>
          </p:nvSpPr>
          <p:spPr>
            <a:xfrm>
              <a:off x="536198" y="1862781"/>
              <a:ext cx="52106" cy="52122"/>
            </a:xfrm>
            <a:custGeom>
              <a:avLst/>
              <a:gdLst/>
              <a:ahLst/>
              <a:cxnLst/>
              <a:rect l="l" t="t" r="r" b="b"/>
              <a:pathLst>
                <a:path w="3272" h="3273" extrusionOk="0">
                  <a:moveTo>
                    <a:pt x="0" y="1"/>
                  </a:moveTo>
                  <a:lnTo>
                    <a:pt x="0" y="3272"/>
                  </a:lnTo>
                  <a:lnTo>
                    <a:pt x="3272" y="3272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8"/>
            <p:cNvSpPr/>
            <p:nvPr/>
          </p:nvSpPr>
          <p:spPr>
            <a:xfrm>
              <a:off x="536198" y="1939601"/>
              <a:ext cx="52106" cy="51246"/>
            </a:xfrm>
            <a:custGeom>
              <a:avLst/>
              <a:gdLst/>
              <a:ahLst/>
              <a:cxnLst/>
              <a:rect l="l" t="t" r="r" b="b"/>
              <a:pathLst>
                <a:path w="3272" h="3218" extrusionOk="0">
                  <a:moveTo>
                    <a:pt x="0" y="1"/>
                  </a:moveTo>
                  <a:lnTo>
                    <a:pt x="0" y="3217"/>
                  </a:lnTo>
                  <a:lnTo>
                    <a:pt x="3272" y="3217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8"/>
            <p:cNvSpPr/>
            <p:nvPr/>
          </p:nvSpPr>
          <p:spPr>
            <a:xfrm>
              <a:off x="536198" y="2015546"/>
              <a:ext cx="52106" cy="52122"/>
            </a:xfrm>
            <a:custGeom>
              <a:avLst/>
              <a:gdLst/>
              <a:ahLst/>
              <a:cxnLst/>
              <a:rect l="l" t="t" r="r" b="b"/>
              <a:pathLst>
                <a:path w="3272" h="3273" extrusionOk="0">
                  <a:moveTo>
                    <a:pt x="0" y="1"/>
                  </a:moveTo>
                  <a:lnTo>
                    <a:pt x="0" y="3272"/>
                  </a:lnTo>
                  <a:lnTo>
                    <a:pt x="3272" y="3272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8"/>
            <p:cNvSpPr/>
            <p:nvPr/>
          </p:nvSpPr>
          <p:spPr>
            <a:xfrm>
              <a:off x="536198" y="2092367"/>
              <a:ext cx="52106" cy="52122"/>
            </a:xfrm>
            <a:custGeom>
              <a:avLst/>
              <a:gdLst/>
              <a:ahLst/>
              <a:cxnLst/>
              <a:rect l="l" t="t" r="r" b="b"/>
              <a:pathLst>
                <a:path w="3272" h="3273" extrusionOk="0">
                  <a:moveTo>
                    <a:pt x="0" y="1"/>
                  </a:moveTo>
                  <a:lnTo>
                    <a:pt x="0" y="3273"/>
                  </a:lnTo>
                  <a:lnTo>
                    <a:pt x="3272" y="3273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8"/>
            <p:cNvSpPr/>
            <p:nvPr/>
          </p:nvSpPr>
          <p:spPr>
            <a:xfrm>
              <a:off x="536198" y="2168312"/>
              <a:ext cx="52106" cy="52122"/>
            </a:xfrm>
            <a:custGeom>
              <a:avLst/>
              <a:gdLst/>
              <a:ahLst/>
              <a:cxnLst/>
              <a:rect l="l" t="t" r="r" b="b"/>
              <a:pathLst>
                <a:path w="3272" h="3273" extrusionOk="0">
                  <a:moveTo>
                    <a:pt x="0" y="1"/>
                  </a:moveTo>
                  <a:lnTo>
                    <a:pt x="0" y="3272"/>
                  </a:lnTo>
                  <a:lnTo>
                    <a:pt x="3272" y="3272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8"/>
            <p:cNvSpPr/>
            <p:nvPr/>
          </p:nvSpPr>
          <p:spPr>
            <a:xfrm>
              <a:off x="536198" y="2245133"/>
              <a:ext cx="52106" cy="52122"/>
            </a:xfrm>
            <a:custGeom>
              <a:avLst/>
              <a:gdLst/>
              <a:ahLst/>
              <a:cxnLst/>
              <a:rect l="l" t="t" r="r" b="b"/>
              <a:pathLst>
                <a:path w="3272" h="3273" extrusionOk="0">
                  <a:moveTo>
                    <a:pt x="0" y="1"/>
                  </a:moveTo>
                  <a:lnTo>
                    <a:pt x="0" y="3273"/>
                  </a:lnTo>
                  <a:lnTo>
                    <a:pt x="3272" y="3273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8"/>
            <p:cNvSpPr/>
            <p:nvPr/>
          </p:nvSpPr>
          <p:spPr>
            <a:xfrm>
              <a:off x="536198" y="2321077"/>
              <a:ext cx="52106" cy="52122"/>
            </a:xfrm>
            <a:custGeom>
              <a:avLst/>
              <a:gdLst/>
              <a:ahLst/>
              <a:cxnLst/>
              <a:rect l="l" t="t" r="r" b="b"/>
              <a:pathLst>
                <a:path w="3272" h="3273" extrusionOk="0">
                  <a:moveTo>
                    <a:pt x="0" y="1"/>
                  </a:moveTo>
                  <a:lnTo>
                    <a:pt x="0" y="3272"/>
                  </a:lnTo>
                  <a:lnTo>
                    <a:pt x="3272" y="3272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8"/>
            <p:cNvSpPr/>
            <p:nvPr/>
          </p:nvSpPr>
          <p:spPr>
            <a:xfrm>
              <a:off x="536198" y="2397898"/>
              <a:ext cx="52106" cy="52122"/>
            </a:xfrm>
            <a:custGeom>
              <a:avLst/>
              <a:gdLst/>
              <a:ahLst/>
              <a:cxnLst/>
              <a:rect l="l" t="t" r="r" b="b"/>
              <a:pathLst>
                <a:path w="3272" h="3273" extrusionOk="0">
                  <a:moveTo>
                    <a:pt x="0" y="1"/>
                  </a:moveTo>
                  <a:lnTo>
                    <a:pt x="0" y="3273"/>
                  </a:lnTo>
                  <a:lnTo>
                    <a:pt x="3272" y="3273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8"/>
            <p:cNvSpPr/>
            <p:nvPr/>
          </p:nvSpPr>
          <p:spPr>
            <a:xfrm>
              <a:off x="536198" y="2474735"/>
              <a:ext cx="52106" cy="51230"/>
            </a:xfrm>
            <a:custGeom>
              <a:avLst/>
              <a:gdLst/>
              <a:ahLst/>
              <a:cxnLst/>
              <a:rect l="l" t="t" r="r" b="b"/>
              <a:pathLst>
                <a:path w="3272" h="3217" extrusionOk="0">
                  <a:moveTo>
                    <a:pt x="0" y="0"/>
                  </a:moveTo>
                  <a:lnTo>
                    <a:pt x="0" y="3216"/>
                  </a:lnTo>
                  <a:lnTo>
                    <a:pt x="3272" y="3216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8"/>
            <p:cNvSpPr/>
            <p:nvPr/>
          </p:nvSpPr>
          <p:spPr>
            <a:xfrm>
              <a:off x="536198" y="2550680"/>
              <a:ext cx="52106" cy="52106"/>
            </a:xfrm>
            <a:custGeom>
              <a:avLst/>
              <a:gdLst/>
              <a:ahLst/>
              <a:cxnLst/>
              <a:rect l="l" t="t" r="r" b="b"/>
              <a:pathLst>
                <a:path w="3272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72" y="3272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8"/>
            <p:cNvSpPr/>
            <p:nvPr/>
          </p:nvSpPr>
          <p:spPr>
            <a:xfrm>
              <a:off x="536198" y="2627500"/>
              <a:ext cx="52106" cy="51230"/>
            </a:xfrm>
            <a:custGeom>
              <a:avLst/>
              <a:gdLst/>
              <a:ahLst/>
              <a:cxnLst/>
              <a:rect l="l" t="t" r="r" b="b"/>
              <a:pathLst>
                <a:path w="3272" h="3217" extrusionOk="0">
                  <a:moveTo>
                    <a:pt x="0" y="0"/>
                  </a:moveTo>
                  <a:lnTo>
                    <a:pt x="0" y="3216"/>
                  </a:lnTo>
                  <a:lnTo>
                    <a:pt x="3272" y="3216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8"/>
            <p:cNvSpPr/>
            <p:nvPr/>
          </p:nvSpPr>
          <p:spPr>
            <a:xfrm>
              <a:off x="611251" y="1786836"/>
              <a:ext cx="52122" cy="51230"/>
            </a:xfrm>
            <a:custGeom>
              <a:avLst/>
              <a:gdLst/>
              <a:ahLst/>
              <a:cxnLst/>
              <a:rect l="l" t="t" r="r" b="b"/>
              <a:pathLst>
                <a:path w="3273" h="3217" extrusionOk="0">
                  <a:moveTo>
                    <a:pt x="1" y="1"/>
                  </a:moveTo>
                  <a:lnTo>
                    <a:pt x="1" y="3217"/>
                  </a:lnTo>
                  <a:lnTo>
                    <a:pt x="3272" y="3217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8"/>
            <p:cNvSpPr/>
            <p:nvPr/>
          </p:nvSpPr>
          <p:spPr>
            <a:xfrm>
              <a:off x="611251" y="1862781"/>
              <a:ext cx="52122" cy="52122"/>
            </a:xfrm>
            <a:custGeom>
              <a:avLst/>
              <a:gdLst/>
              <a:ahLst/>
              <a:cxnLst/>
              <a:rect l="l" t="t" r="r" b="b"/>
              <a:pathLst>
                <a:path w="3273" h="3273" extrusionOk="0">
                  <a:moveTo>
                    <a:pt x="1" y="1"/>
                  </a:moveTo>
                  <a:lnTo>
                    <a:pt x="1" y="3272"/>
                  </a:lnTo>
                  <a:lnTo>
                    <a:pt x="3272" y="3272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8"/>
            <p:cNvSpPr/>
            <p:nvPr/>
          </p:nvSpPr>
          <p:spPr>
            <a:xfrm>
              <a:off x="611251" y="1939601"/>
              <a:ext cx="52122" cy="51246"/>
            </a:xfrm>
            <a:custGeom>
              <a:avLst/>
              <a:gdLst/>
              <a:ahLst/>
              <a:cxnLst/>
              <a:rect l="l" t="t" r="r" b="b"/>
              <a:pathLst>
                <a:path w="3273" h="3218" extrusionOk="0">
                  <a:moveTo>
                    <a:pt x="1" y="1"/>
                  </a:moveTo>
                  <a:lnTo>
                    <a:pt x="1" y="3217"/>
                  </a:lnTo>
                  <a:lnTo>
                    <a:pt x="3272" y="3217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8"/>
            <p:cNvSpPr/>
            <p:nvPr/>
          </p:nvSpPr>
          <p:spPr>
            <a:xfrm>
              <a:off x="611251" y="2015546"/>
              <a:ext cx="52122" cy="52122"/>
            </a:xfrm>
            <a:custGeom>
              <a:avLst/>
              <a:gdLst/>
              <a:ahLst/>
              <a:cxnLst/>
              <a:rect l="l" t="t" r="r" b="b"/>
              <a:pathLst>
                <a:path w="3273" h="3273" extrusionOk="0">
                  <a:moveTo>
                    <a:pt x="1" y="1"/>
                  </a:moveTo>
                  <a:lnTo>
                    <a:pt x="1" y="3272"/>
                  </a:lnTo>
                  <a:lnTo>
                    <a:pt x="3272" y="3272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8"/>
            <p:cNvSpPr/>
            <p:nvPr/>
          </p:nvSpPr>
          <p:spPr>
            <a:xfrm>
              <a:off x="611251" y="2092367"/>
              <a:ext cx="52122" cy="52122"/>
            </a:xfrm>
            <a:custGeom>
              <a:avLst/>
              <a:gdLst/>
              <a:ahLst/>
              <a:cxnLst/>
              <a:rect l="l" t="t" r="r" b="b"/>
              <a:pathLst>
                <a:path w="3273" h="3273" extrusionOk="0">
                  <a:moveTo>
                    <a:pt x="1" y="1"/>
                  </a:moveTo>
                  <a:lnTo>
                    <a:pt x="1" y="3273"/>
                  </a:lnTo>
                  <a:lnTo>
                    <a:pt x="3272" y="3273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8"/>
            <p:cNvSpPr/>
            <p:nvPr/>
          </p:nvSpPr>
          <p:spPr>
            <a:xfrm>
              <a:off x="611251" y="2168312"/>
              <a:ext cx="52122" cy="52122"/>
            </a:xfrm>
            <a:custGeom>
              <a:avLst/>
              <a:gdLst/>
              <a:ahLst/>
              <a:cxnLst/>
              <a:rect l="l" t="t" r="r" b="b"/>
              <a:pathLst>
                <a:path w="3273" h="3273" extrusionOk="0">
                  <a:moveTo>
                    <a:pt x="1" y="1"/>
                  </a:moveTo>
                  <a:lnTo>
                    <a:pt x="1" y="3272"/>
                  </a:lnTo>
                  <a:lnTo>
                    <a:pt x="3272" y="3272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8"/>
            <p:cNvSpPr/>
            <p:nvPr/>
          </p:nvSpPr>
          <p:spPr>
            <a:xfrm>
              <a:off x="611251" y="2245133"/>
              <a:ext cx="52122" cy="52122"/>
            </a:xfrm>
            <a:custGeom>
              <a:avLst/>
              <a:gdLst/>
              <a:ahLst/>
              <a:cxnLst/>
              <a:rect l="l" t="t" r="r" b="b"/>
              <a:pathLst>
                <a:path w="3273" h="3273" extrusionOk="0">
                  <a:moveTo>
                    <a:pt x="1" y="1"/>
                  </a:moveTo>
                  <a:lnTo>
                    <a:pt x="1" y="3273"/>
                  </a:lnTo>
                  <a:lnTo>
                    <a:pt x="3272" y="3273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8"/>
            <p:cNvSpPr/>
            <p:nvPr/>
          </p:nvSpPr>
          <p:spPr>
            <a:xfrm>
              <a:off x="611251" y="2321077"/>
              <a:ext cx="52122" cy="52122"/>
            </a:xfrm>
            <a:custGeom>
              <a:avLst/>
              <a:gdLst/>
              <a:ahLst/>
              <a:cxnLst/>
              <a:rect l="l" t="t" r="r" b="b"/>
              <a:pathLst>
                <a:path w="3273" h="3273" extrusionOk="0">
                  <a:moveTo>
                    <a:pt x="1" y="1"/>
                  </a:moveTo>
                  <a:lnTo>
                    <a:pt x="1" y="3272"/>
                  </a:lnTo>
                  <a:lnTo>
                    <a:pt x="3272" y="3272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8"/>
            <p:cNvSpPr/>
            <p:nvPr/>
          </p:nvSpPr>
          <p:spPr>
            <a:xfrm>
              <a:off x="611251" y="2397898"/>
              <a:ext cx="52122" cy="52122"/>
            </a:xfrm>
            <a:custGeom>
              <a:avLst/>
              <a:gdLst/>
              <a:ahLst/>
              <a:cxnLst/>
              <a:rect l="l" t="t" r="r" b="b"/>
              <a:pathLst>
                <a:path w="3273" h="3273" extrusionOk="0">
                  <a:moveTo>
                    <a:pt x="1" y="1"/>
                  </a:moveTo>
                  <a:lnTo>
                    <a:pt x="1" y="3273"/>
                  </a:lnTo>
                  <a:lnTo>
                    <a:pt x="3272" y="3273"/>
                  </a:lnTo>
                  <a:lnTo>
                    <a:pt x="3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8"/>
            <p:cNvSpPr/>
            <p:nvPr/>
          </p:nvSpPr>
          <p:spPr>
            <a:xfrm>
              <a:off x="611251" y="2474735"/>
              <a:ext cx="52122" cy="51230"/>
            </a:xfrm>
            <a:custGeom>
              <a:avLst/>
              <a:gdLst/>
              <a:ahLst/>
              <a:cxnLst/>
              <a:rect l="l" t="t" r="r" b="b"/>
              <a:pathLst>
                <a:path w="3273" h="3217" extrusionOk="0">
                  <a:moveTo>
                    <a:pt x="1" y="0"/>
                  </a:moveTo>
                  <a:lnTo>
                    <a:pt x="1" y="3216"/>
                  </a:lnTo>
                  <a:lnTo>
                    <a:pt x="3272" y="3216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8"/>
            <p:cNvSpPr/>
            <p:nvPr/>
          </p:nvSpPr>
          <p:spPr>
            <a:xfrm>
              <a:off x="611251" y="2550680"/>
              <a:ext cx="52122" cy="52106"/>
            </a:xfrm>
            <a:custGeom>
              <a:avLst/>
              <a:gdLst/>
              <a:ahLst/>
              <a:cxnLst/>
              <a:rect l="l" t="t" r="r" b="b"/>
              <a:pathLst>
                <a:path w="3273" h="3272" extrusionOk="0">
                  <a:moveTo>
                    <a:pt x="1" y="0"/>
                  </a:moveTo>
                  <a:lnTo>
                    <a:pt x="1" y="3272"/>
                  </a:lnTo>
                  <a:lnTo>
                    <a:pt x="3272" y="3272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8"/>
            <p:cNvSpPr/>
            <p:nvPr/>
          </p:nvSpPr>
          <p:spPr>
            <a:xfrm>
              <a:off x="611251" y="2627500"/>
              <a:ext cx="52122" cy="51230"/>
            </a:xfrm>
            <a:custGeom>
              <a:avLst/>
              <a:gdLst/>
              <a:ahLst/>
              <a:cxnLst/>
              <a:rect l="l" t="t" r="r" b="b"/>
              <a:pathLst>
                <a:path w="3273" h="3217" extrusionOk="0">
                  <a:moveTo>
                    <a:pt x="1" y="0"/>
                  </a:moveTo>
                  <a:lnTo>
                    <a:pt x="1" y="3216"/>
                  </a:lnTo>
                  <a:lnTo>
                    <a:pt x="3272" y="3216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8"/>
            <p:cNvSpPr/>
            <p:nvPr/>
          </p:nvSpPr>
          <p:spPr>
            <a:xfrm>
              <a:off x="583000" y="2742286"/>
              <a:ext cx="73301" cy="73317"/>
            </a:xfrm>
            <a:custGeom>
              <a:avLst/>
              <a:gdLst/>
              <a:ahLst/>
              <a:cxnLst/>
              <a:rect l="l" t="t" r="r" b="b"/>
              <a:pathLst>
                <a:path w="4603" h="4604" extrusionOk="0">
                  <a:moveTo>
                    <a:pt x="0" y="1"/>
                  </a:moveTo>
                  <a:lnTo>
                    <a:pt x="0" y="4603"/>
                  </a:lnTo>
                  <a:lnTo>
                    <a:pt x="4603" y="4603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8"/>
            <p:cNvSpPr/>
            <p:nvPr/>
          </p:nvSpPr>
          <p:spPr>
            <a:xfrm>
              <a:off x="536198" y="2699910"/>
              <a:ext cx="74193" cy="73301"/>
            </a:xfrm>
            <a:custGeom>
              <a:avLst/>
              <a:gdLst/>
              <a:ahLst/>
              <a:cxnLst/>
              <a:rect l="l" t="t" r="r" b="b"/>
              <a:pathLst>
                <a:path w="4659" h="4603" extrusionOk="0">
                  <a:moveTo>
                    <a:pt x="0" y="0"/>
                  </a:moveTo>
                  <a:lnTo>
                    <a:pt x="0" y="4603"/>
                  </a:lnTo>
                  <a:lnTo>
                    <a:pt x="4658" y="4603"/>
                  </a:lnTo>
                  <a:lnTo>
                    <a:pt x="46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8" name="Google Shape;1308;p38"/>
            <p:cNvGrpSpPr/>
            <p:nvPr/>
          </p:nvGrpSpPr>
          <p:grpSpPr>
            <a:xfrm>
              <a:off x="937978" y="2049991"/>
              <a:ext cx="2472532" cy="1113534"/>
              <a:chOff x="937978" y="2049991"/>
              <a:chExt cx="2472532" cy="1113534"/>
            </a:xfrm>
          </p:grpSpPr>
          <p:grpSp>
            <p:nvGrpSpPr>
              <p:cNvPr id="1309" name="Google Shape;1309;p38"/>
              <p:cNvGrpSpPr/>
              <p:nvPr/>
            </p:nvGrpSpPr>
            <p:grpSpPr>
              <a:xfrm>
                <a:off x="937978" y="2049991"/>
                <a:ext cx="2472532" cy="1113534"/>
                <a:chOff x="937978" y="2049991"/>
                <a:chExt cx="2472532" cy="1113534"/>
              </a:xfrm>
            </p:grpSpPr>
            <p:sp>
              <p:nvSpPr>
                <p:cNvPr id="1310" name="Google Shape;1310;p38"/>
                <p:cNvSpPr/>
                <p:nvPr/>
              </p:nvSpPr>
              <p:spPr>
                <a:xfrm>
                  <a:off x="3299228" y="2607180"/>
                  <a:ext cx="89194" cy="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1" h="1" fill="none" extrusionOk="0">
                      <a:moveTo>
                        <a:pt x="0" y="1"/>
                      </a:moveTo>
                      <a:lnTo>
                        <a:pt x="5601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4"/>
                  </a:solidFill>
                  <a:prstDash val="solid"/>
                  <a:miter lim="55451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38"/>
                <p:cNvSpPr/>
                <p:nvPr/>
              </p:nvSpPr>
              <p:spPr>
                <a:xfrm>
                  <a:off x="3367211" y="2585109"/>
                  <a:ext cx="43299" cy="43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9" h="2718" extrusionOk="0">
                      <a:moveTo>
                        <a:pt x="1332" y="1"/>
                      </a:moveTo>
                      <a:cubicBezTo>
                        <a:pt x="611" y="1"/>
                        <a:pt x="1" y="611"/>
                        <a:pt x="1" y="1387"/>
                      </a:cubicBezTo>
                      <a:cubicBezTo>
                        <a:pt x="1" y="2108"/>
                        <a:pt x="611" y="2718"/>
                        <a:pt x="1332" y="2718"/>
                      </a:cubicBezTo>
                      <a:cubicBezTo>
                        <a:pt x="2108" y="2718"/>
                        <a:pt x="2718" y="2108"/>
                        <a:pt x="2718" y="1387"/>
                      </a:cubicBezTo>
                      <a:cubicBezTo>
                        <a:pt x="2718" y="611"/>
                        <a:pt x="2108" y="1"/>
                        <a:pt x="13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38"/>
                <p:cNvSpPr/>
                <p:nvPr/>
              </p:nvSpPr>
              <p:spPr>
                <a:xfrm>
                  <a:off x="960050" y="2072063"/>
                  <a:ext cx="2328589" cy="106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225" h="67152" fill="none" extrusionOk="0">
                      <a:moveTo>
                        <a:pt x="1" y="1"/>
                      </a:moveTo>
                      <a:lnTo>
                        <a:pt x="146225" y="1"/>
                      </a:lnTo>
                      <a:lnTo>
                        <a:pt x="146225" y="67152"/>
                      </a:lnTo>
                      <a:lnTo>
                        <a:pt x="1" y="67152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4"/>
                  </a:solidFill>
                  <a:prstDash val="solid"/>
                  <a:miter lim="55451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38"/>
                <p:cNvSpPr/>
                <p:nvPr/>
              </p:nvSpPr>
              <p:spPr>
                <a:xfrm>
                  <a:off x="937978" y="2049991"/>
                  <a:ext cx="43283" cy="43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2718" extrusionOk="0">
                      <a:moveTo>
                        <a:pt x="0" y="0"/>
                      </a:moveTo>
                      <a:lnTo>
                        <a:pt x="0" y="2717"/>
                      </a:lnTo>
                      <a:lnTo>
                        <a:pt x="2717" y="2717"/>
                      </a:lnTo>
                      <a:lnTo>
                        <a:pt x="271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38"/>
                <p:cNvSpPr/>
                <p:nvPr/>
              </p:nvSpPr>
              <p:spPr>
                <a:xfrm>
                  <a:off x="2102710" y="2049991"/>
                  <a:ext cx="43283" cy="43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2718" extrusionOk="0">
                      <a:moveTo>
                        <a:pt x="0" y="0"/>
                      </a:moveTo>
                      <a:lnTo>
                        <a:pt x="0" y="2717"/>
                      </a:lnTo>
                      <a:lnTo>
                        <a:pt x="2717" y="2717"/>
                      </a:lnTo>
                      <a:lnTo>
                        <a:pt x="271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38"/>
                <p:cNvSpPr/>
                <p:nvPr/>
              </p:nvSpPr>
              <p:spPr>
                <a:xfrm>
                  <a:off x="2102710" y="3120242"/>
                  <a:ext cx="43283" cy="43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2718" extrusionOk="0">
                      <a:moveTo>
                        <a:pt x="0" y="0"/>
                      </a:moveTo>
                      <a:lnTo>
                        <a:pt x="0" y="2717"/>
                      </a:lnTo>
                      <a:lnTo>
                        <a:pt x="2717" y="2717"/>
                      </a:lnTo>
                      <a:lnTo>
                        <a:pt x="271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38"/>
                <p:cNvSpPr/>
                <p:nvPr/>
              </p:nvSpPr>
              <p:spPr>
                <a:xfrm>
                  <a:off x="937978" y="2585109"/>
                  <a:ext cx="43283" cy="43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2718" extrusionOk="0">
                      <a:moveTo>
                        <a:pt x="0" y="1"/>
                      </a:moveTo>
                      <a:lnTo>
                        <a:pt x="0" y="2718"/>
                      </a:lnTo>
                      <a:lnTo>
                        <a:pt x="2717" y="2718"/>
                      </a:lnTo>
                      <a:lnTo>
                        <a:pt x="271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7" name="Google Shape;1317;p38"/>
                <p:cNvSpPr/>
                <p:nvPr/>
              </p:nvSpPr>
              <p:spPr>
                <a:xfrm>
                  <a:off x="3267443" y="2585109"/>
                  <a:ext cx="43283" cy="43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2718" extrusionOk="0">
                      <a:moveTo>
                        <a:pt x="0" y="1"/>
                      </a:moveTo>
                      <a:lnTo>
                        <a:pt x="0" y="2718"/>
                      </a:lnTo>
                      <a:lnTo>
                        <a:pt x="2717" y="2718"/>
                      </a:lnTo>
                      <a:lnTo>
                        <a:pt x="271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8" name="Google Shape;1318;p38"/>
                <p:cNvSpPr/>
                <p:nvPr/>
              </p:nvSpPr>
              <p:spPr>
                <a:xfrm>
                  <a:off x="937978" y="3120242"/>
                  <a:ext cx="43283" cy="43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2718" extrusionOk="0">
                      <a:moveTo>
                        <a:pt x="0" y="0"/>
                      </a:moveTo>
                      <a:lnTo>
                        <a:pt x="0" y="2717"/>
                      </a:lnTo>
                      <a:lnTo>
                        <a:pt x="2717" y="2717"/>
                      </a:lnTo>
                      <a:lnTo>
                        <a:pt x="271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9" name="Google Shape;1319;p38"/>
                <p:cNvSpPr/>
                <p:nvPr/>
              </p:nvSpPr>
              <p:spPr>
                <a:xfrm>
                  <a:off x="3267443" y="3120242"/>
                  <a:ext cx="43283" cy="43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2718" extrusionOk="0">
                      <a:moveTo>
                        <a:pt x="0" y="0"/>
                      </a:moveTo>
                      <a:lnTo>
                        <a:pt x="0" y="2717"/>
                      </a:lnTo>
                      <a:lnTo>
                        <a:pt x="2717" y="2717"/>
                      </a:lnTo>
                      <a:lnTo>
                        <a:pt x="271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0" name="Google Shape;1320;p38"/>
              <p:cNvSpPr/>
              <p:nvPr/>
            </p:nvSpPr>
            <p:spPr>
              <a:xfrm>
                <a:off x="3267443" y="2049991"/>
                <a:ext cx="43283" cy="43283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718" extrusionOk="0">
                    <a:moveTo>
                      <a:pt x="0" y="0"/>
                    </a:moveTo>
                    <a:lnTo>
                      <a:pt x="0" y="2717"/>
                    </a:lnTo>
                    <a:lnTo>
                      <a:pt x="2717" y="2717"/>
                    </a:lnTo>
                    <a:lnTo>
                      <a:pt x="27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1" name="Google Shape;1321;p38"/>
            <p:cNvSpPr/>
            <p:nvPr/>
          </p:nvSpPr>
          <p:spPr>
            <a:xfrm>
              <a:off x="2983983" y="3091100"/>
              <a:ext cx="195157" cy="197817"/>
            </a:xfrm>
            <a:custGeom>
              <a:avLst/>
              <a:gdLst/>
              <a:ahLst/>
              <a:cxnLst/>
              <a:rect l="l" t="t" r="r" b="b"/>
              <a:pathLst>
                <a:path w="12255" h="12422" extrusionOk="0">
                  <a:moveTo>
                    <a:pt x="0" y="0"/>
                  </a:moveTo>
                  <a:lnTo>
                    <a:pt x="4658" y="12421"/>
                  </a:lnTo>
                  <a:lnTo>
                    <a:pt x="6155" y="6211"/>
                  </a:lnTo>
                  <a:lnTo>
                    <a:pt x="12255" y="47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38"/>
          <p:cNvGrpSpPr/>
          <p:nvPr/>
        </p:nvGrpSpPr>
        <p:grpSpPr>
          <a:xfrm>
            <a:off x="3993773" y="1454825"/>
            <a:ext cx="4738502" cy="762301"/>
            <a:chOff x="3993773" y="1454825"/>
            <a:chExt cx="4738502" cy="762301"/>
          </a:xfrm>
        </p:grpSpPr>
        <p:sp>
          <p:nvSpPr>
            <p:cNvPr id="1323" name="Google Shape;1323;p38"/>
            <p:cNvSpPr txBox="1"/>
            <p:nvPr/>
          </p:nvSpPr>
          <p:spPr>
            <a:xfrm flipH="1">
              <a:off x="6199896" y="1762926"/>
              <a:ext cx="2532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4" name="Google Shape;1324;p38"/>
            <p:cNvSpPr txBox="1"/>
            <p:nvPr/>
          </p:nvSpPr>
          <p:spPr>
            <a:xfrm>
              <a:off x="6199975" y="1454825"/>
              <a:ext cx="2532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Animation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25" name="Google Shape;1325;p38"/>
            <p:cNvSpPr/>
            <p:nvPr/>
          </p:nvSpPr>
          <p:spPr>
            <a:xfrm>
              <a:off x="5585729" y="1550225"/>
              <a:ext cx="5853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cxnSp>
          <p:nvCxnSpPr>
            <p:cNvPr id="1326" name="Google Shape;1326;p38"/>
            <p:cNvCxnSpPr/>
            <p:nvPr/>
          </p:nvCxnSpPr>
          <p:spPr>
            <a:xfrm>
              <a:off x="3993773" y="1844075"/>
              <a:ext cx="14085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grpSp>
        <p:nvGrpSpPr>
          <p:cNvPr id="1327" name="Google Shape;1327;p38"/>
          <p:cNvGrpSpPr/>
          <p:nvPr/>
        </p:nvGrpSpPr>
        <p:grpSpPr>
          <a:xfrm>
            <a:off x="3993773" y="2536412"/>
            <a:ext cx="4738502" cy="762301"/>
            <a:chOff x="3993773" y="2536412"/>
            <a:chExt cx="4738502" cy="762301"/>
          </a:xfrm>
        </p:grpSpPr>
        <p:sp>
          <p:nvSpPr>
            <p:cNvPr id="1328" name="Google Shape;1328;p38"/>
            <p:cNvSpPr txBox="1"/>
            <p:nvPr/>
          </p:nvSpPr>
          <p:spPr>
            <a:xfrm flipH="1">
              <a:off x="6199896" y="2844513"/>
              <a:ext cx="2532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the ringed planet. It’s composed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9" name="Google Shape;1329;p38"/>
            <p:cNvSpPr txBox="1"/>
            <p:nvPr/>
          </p:nvSpPr>
          <p:spPr>
            <a:xfrm>
              <a:off x="6199975" y="2536412"/>
              <a:ext cx="2532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Web design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30" name="Google Shape;1330;p38"/>
            <p:cNvSpPr/>
            <p:nvPr/>
          </p:nvSpPr>
          <p:spPr>
            <a:xfrm>
              <a:off x="5585729" y="2631800"/>
              <a:ext cx="5853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cxnSp>
          <p:nvCxnSpPr>
            <p:cNvPr id="1331" name="Google Shape;1331;p38"/>
            <p:cNvCxnSpPr/>
            <p:nvPr/>
          </p:nvCxnSpPr>
          <p:spPr>
            <a:xfrm>
              <a:off x="3993773" y="2925650"/>
              <a:ext cx="14085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grpSp>
        <p:nvGrpSpPr>
          <p:cNvPr id="1332" name="Google Shape;1332;p38"/>
          <p:cNvGrpSpPr/>
          <p:nvPr/>
        </p:nvGrpSpPr>
        <p:grpSpPr>
          <a:xfrm>
            <a:off x="2706775" y="3617999"/>
            <a:ext cx="6025500" cy="762301"/>
            <a:chOff x="2706775" y="3617999"/>
            <a:chExt cx="6025500" cy="762301"/>
          </a:xfrm>
        </p:grpSpPr>
        <p:sp>
          <p:nvSpPr>
            <p:cNvPr id="1333" name="Google Shape;1333;p38"/>
            <p:cNvSpPr txBox="1"/>
            <p:nvPr/>
          </p:nvSpPr>
          <p:spPr>
            <a:xfrm flipH="1">
              <a:off x="6199896" y="3926100"/>
              <a:ext cx="2532300" cy="45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34" name="Google Shape;1334;p38"/>
            <p:cNvSpPr txBox="1"/>
            <p:nvPr/>
          </p:nvSpPr>
          <p:spPr>
            <a:xfrm>
              <a:off x="6199975" y="3617999"/>
              <a:ext cx="2532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Editorial design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35" name="Google Shape;1335;p38"/>
            <p:cNvSpPr/>
            <p:nvPr/>
          </p:nvSpPr>
          <p:spPr>
            <a:xfrm>
              <a:off x="5585729" y="3713375"/>
              <a:ext cx="5853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cxnSp>
          <p:nvCxnSpPr>
            <p:cNvPr id="1336" name="Google Shape;1336;p38"/>
            <p:cNvCxnSpPr/>
            <p:nvPr/>
          </p:nvCxnSpPr>
          <p:spPr>
            <a:xfrm>
              <a:off x="2706775" y="4007225"/>
              <a:ext cx="26955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</p:cxnSp>
      </p:grpSp>
      <p:sp>
        <p:nvSpPr>
          <p:cNvPr id="1337" name="Google Shape;1337;p38"/>
          <p:cNvSpPr/>
          <p:nvPr/>
        </p:nvSpPr>
        <p:spPr>
          <a:xfrm>
            <a:off x="5705139" y="2752421"/>
            <a:ext cx="346479" cy="346458"/>
          </a:xfrm>
          <a:custGeom>
            <a:avLst/>
            <a:gdLst/>
            <a:ahLst/>
            <a:cxnLst/>
            <a:rect l="l" t="t" r="r" b="b"/>
            <a:pathLst>
              <a:path w="15976" h="15975" extrusionOk="0">
                <a:moveTo>
                  <a:pt x="4227" y="9396"/>
                </a:moveTo>
                <a:lnTo>
                  <a:pt x="4227" y="10340"/>
                </a:lnTo>
                <a:lnTo>
                  <a:pt x="1874" y="10340"/>
                </a:lnTo>
                <a:lnTo>
                  <a:pt x="1874" y="9396"/>
                </a:lnTo>
                <a:close/>
                <a:moveTo>
                  <a:pt x="7541" y="9396"/>
                </a:moveTo>
                <a:lnTo>
                  <a:pt x="7541" y="10340"/>
                </a:lnTo>
                <a:lnTo>
                  <a:pt x="5188" y="10340"/>
                </a:lnTo>
                <a:lnTo>
                  <a:pt x="5171" y="9396"/>
                </a:lnTo>
                <a:close/>
                <a:moveTo>
                  <a:pt x="10341" y="9396"/>
                </a:moveTo>
                <a:lnTo>
                  <a:pt x="10341" y="10340"/>
                </a:lnTo>
                <a:lnTo>
                  <a:pt x="8452" y="10340"/>
                </a:lnTo>
                <a:lnTo>
                  <a:pt x="8452" y="9396"/>
                </a:lnTo>
                <a:close/>
                <a:moveTo>
                  <a:pt x="12214" y="9396"/>
                </a:moveTo>
                <a:lnTo>
                  <a:pt x="12214" y="10340"/>
                </a:lnTo>
                <a:lnTo>
                  <a:pt x="11269" y="10340"/>
                </a:lnTo>
                <a:lnTo>
                  <a:pt x="11269" y="9396"/>
                </a:lnTo>
                <a:close/>
                <a:moveTo>
                  <a:pt x="14086" y="9396"/>
                </a:moveTo>
                <a:lnTo>
                  <a:pt x="14086" y="10340"/>
                </a:lnTo>
                <a:lnTo>
                  <a:pt x="13158" y="10340"/>
                </a:lnTo>
                <a:lnTo>
                  <a:pt x="13158" y="9396"/>
                </a:lnTo>
                <a:close/>
                <a:moveTo>
                  <a:pt x="4227" y="11285"/>
                </a:moveTo>
                <a:lnTo>
                  <a:pt x="4227" y="12213"/>
                </a:lnTo>
                <a:lnTo>
                  <a:pt x="1874" y="12213"/>
                </a:lnTo>
                <a:lnTo>
                  <a:pt x="1874" y="11285"/>
                </a:lnTo>
                <a:close/>
                <a:moveTo>
                  <a:pt x="10341" y="11285"/>
                </a:moveTo>
                <a:lnTo>
                  <a:pt x="10341" y="12213"/>
                </a:lnTo>
                <a:lnTo>
                  <a:pt x="8452" y="12213"/>
                </a:lnTo>
                <a:lnTo>
                  <a:pt x="8452" y="11285"/>
                </a:lnTo>
                <a:close/>
                <a:moveTo>
                  <a:pt x="7541" y="11285"/>
                </a:moveTo>
                <a:lnTo>
                  <a:pt x="7541" y="12229"/>
                </a:lnTo>
                <a:lnTo>
                  <a:pt x="5188" y="12229"/>
                </a:lnTo>
                <a:lnTo>
                  <a:pt x="5171" y="11285"/>
                </a:lnTo>
                <a:close/>
                <a:moveTo>
                  <a:pt x="13158" y="11285"/>
                </a:moveTo>
                <a:lnTo>
                  <a:pt x="13158" y="12229"/>
                </a:lnTo>
                <a:lnTo>
                  <a:pt x="12214" y="12229"/>
                </a:lnTo>
                <a:lnTo>
                  <a:pt x="12214" y="11285"/>
                </a:lnTo>
                <a:close/>
                <a:moveTo>
                  <a:pt x="4227" y="13157"/>
                </a:moveTo>
                <a:lnTo>
                  <a:pt x="4227" y="14102"/>
                </a:lnTo>
                <a:lnTo>
                  <a:pt x="1874" y="14102"/>
                </a:lnTo>
                <a:lnTo>
                  <a:pt x="1874" y="13157"/>
                </a:lnTo>
                <a:close/>
                <a:moveTo>
                  <a:pt x="9861" y="13157"/>
                </a:moveTo>
                <a:lnTo>
                  <a:pt x="9861" y="14102"/>
                </a:lnTo>
                <a:lnTo>
                  <a:pt x="5171" y="14102"/>
                </a:lnTo>
                <a:lnTo>
                  <a:pt x="5171" y="13157"/>
                </a:lnTo>
                <a:close/>
                <a:moveTo>
                  <a:pt x="12214" y="13157"/>
                </a:moveTo>
                <a:lnTo>
                  <a:pt x="12214" y="14102"/>
                </a:lnTo>
                <a:lnTo>
                  <a:pt x="11269" y="14102"/>
                </a:lnTo>
                <a:lnTo>
                  <a:pt x="11269" y="13157"/>
                </a:lnTo>
                <a:close/>
                <a:moveTo>
                  <a:pt x="14086" y="13157"/>
                </a:moveTo>
                <a:lnTo>
                  <a:pt x="14086" y="14102"/>
                </a:lnTo>
                <a:lnTo>
                  <a:pt x="13158" y="14102"/>
                </a:lnTo>
                <a:lnTo>
                  <a:pt x="13158" y="13157"/>
                </a:lnTo>
                <a:close/>
                <a:moveTo>
                  <a:pt x="3763" y="0"/>
                </a:moveTo>
                <a:lnTo>
                  <a:pt x="3763" y="945"/>
                </a:lnTo>
                <a:lnTo>
                  <a:pt x="2835" y="945"/>
                </a:lnTo>
                <a:lnTo>
                  <a:pt x="2835" y="1873"/>
                </a:lnTo>
                <a:lnTo>
                  <a:pt x="3763" y="1873"/>
                </a:lnTo>
                <a:lnTo>
                  <a:pt x="3763" y="2817"/>
                </a:lnTo>
                <a:lnTo>
                  <a:pt x="5171" y="2817"/>
                </a:lnTo>
                <a:cubicBezTo>
                  <a:pt x="5768" y="2817"/>
                  <a:pt x="6298" y="2436"/>
                  <a:pt x="6497" y="1873"/>
                </a:cubicBezTo>
                <a:lnTo>
                  <a:pt x="12214" y="1873"/>
                </a:lnTo>
                <a:cubicBezTo>
                  <a:pt x="13473" y="1873"/>
                  <a:pt x="13473" y="3762"/>
                  <a:pt x="12214" y="3762"/>
                </a:cubicBezTo>
                <a:lnTo>
                  <a:pt x="8469" y="3762"/>
                </a:lnTo>
                <a:cubicBezTo>
                  <a:pt x="7938" y="3762"/>
                  <a:pt x="7524" y="4176"/>
                  <a:pt x="7524" y="4706"/>
                </a:cubicBezTo>
                <a:lnTo>
                  <a:pt x="7524" y="5717"/>
                </a:lnTo>
                <a:cubicBezTo>
                  <a:pt x="6961" y="5916"/>
                  <a:pt x="6580" y="6446"/>
                  <a:pt x="6580" y="7043"/>
                </a:cubicBezTo>
                <a:lnTo>
                  <a:pt x="6580" y="7523"/>
                </a:lnTo>
                <a:lnTo>
                  <a:pt x="1" y="7523"/>
                </a:lnTo>
                <a:lnTo>
                  <a:pt x="1" y="15974"/>
                </a:lnTo>
                <a:lnTo>
                  <a:pt x="15975" y="15974"/>
                </a:lnTo>
                <a:lnTo>
                  <a:pt x="15975" y="7523"/>
                </a:lnTo>
                <a:lnTo>
                  <a:pt x="9397" y="7523"/>
                </a:lnTo>
                <a:lnTo>
                  <a:pt x="9397" y="7043"/>
                </a:lnTo>
                <a:cubicBezTo>
                  <a:pt x="9397" y="6446"/>
                  <a:pt x="9016" y="5916"/>
                  <a:pt x="8452" y="5717"/>
                </a:cubicBezTo>
                <a:lnTo>
                  <a:pt x="8452" y="4706"/>
                </a:lnTo>
                <a:lnTo>
                  <a:pt x="12214" y="4706"/>
                </a:lnTo>
                <a:cubicBezTo>
                  <a:pt x="13258" y="4706"/>
                  <a:pt x="14086" y="3861"/>
                  <a:pt x="14086" y="2817"/>
                </a:cubicBezTo>
                <a:cubicBezTo>
                  <a:pt x="14086" y="1790"/>
                  <a:pt x="13258" y="945"/>
                  <a:pt x="12214" y="945"/>
                </a:cubicBezTo>
                <a:lnTo>
                  <a:pt x="6497" y="945"/>
                </a:lnTo>
                <a:cubicBezTo>
                  <a:pt x="6298" y="381"/>
                  <a:pt x="5768" y="0"/>
                  <a:pt x="517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8" name="Google Shape;1338;p38"/>
          <p:cNvGrpSpPr/>
          <p:nvPr/>
        </p:nvGrpSpPr>
        <p:grpSpPr>
          <a:xfrm>
            <a:off x="5705124" y="3833981"/>
            <a:ext cx="346510" cy="346489"/>
            <a:chOff x="3928385" y="1167405"/>
            <a:chExt cx="456235" cy="456206"/>
          </a:xfrm>
        </p:grpSpPr>
        <p:sp>
          <p:nvSpPr>
            <p:cNvPr id="1339" name="Google Shape;1339;p38"/>
            <p:cNvSpPr/>
            <p:nvPr/>
          </p:nvSpPr>
          <p:spPr>
            <a:xfrm>
              <a:off x="3928385" y="1167405"/>
              <a:ext cx="107462" cy="107433"/>
            </a:xfrm>
            <a:custGeom>
              <a:avLst/>
              <a:gdLst/>
              <a:ahLst/>
              <a:cxnLst/>
              <a:rect l="l" t="t" r="r" b="b"/>
              <a:pathLst>
                <a:path w="3763" h="3762" extrusionOk="0">
                  <a:moveTo>
                    <a:pt x="1" y="0"/>
                  </a:moveTo>
                  <a:lnTo>
                    <a:pt x="1" y="3762"/>
                  </a:lnTo>
                  <a:lnTo>
                    <a:pt x="3762" y="3762"/>
                  </a:lnTo>
                  <a:lnTo>
                    <a:pt x="37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8"/>
            <p:cNvSpPr/>
            <p:nvPr/>
          </p:nvSpPr>
          <p:spPr>
            <a:xfrm>
              <a:off x="3928385" y="1408745"/>
              <a:ext cx="107462" cy="80932"/>
            </a:xfrm>
            <a:custGeom>
              <a:avLst/>
              <a:gdLst/>
              <a:ahLst/>
              <a:cxnLst/>
              <a:rect l="l" t="t" r="r" b="b"/>
              <a:pathLst>
                <a:path w="3763" h="2834" extrusionOk="0">
                  <a:moveTo>
                    <a:pt x="1" y="0"/>
                  </a:moveTo>
                  <a:lnTo>
                    <a:pt x="1" y="2834"/>
                  </a:lnTo>
                  <a:lnTo>
                    <a:pt x="3762" y="2834"/>
                  </a:lnTo>
                  <a:lnTo>
                    <a:pt x="37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8"/>
            <p:cNvSpPr/>
            <p:nvPr/>
          </p:nvSpPr>
          <p:spPr>
            <a:xfrm>
              <a:off x="3928385" y="1301797"/>
              <a:ext cx="107462" cy="80475"/>
            </a:xfrm>
            <a:custGeom>
              <a:avLst/>
              <a:gdLst/>
              <a:ahLst/>
              <a:cxnLst/>
              <a:rect l="l" t="t" r="r" b="b"/>
              <a:pathLst>
                <a:path w="3763" h="2818" extrusionOk="0">
                  <a:moveTo>
                    <a:pt x="1" y="0"/>
                  </a:moveTo>
                  <a:lnTo>
                    <a:pt x="1" y="2817"/>
                  </a:lnTo>
                  <a:lnTo>
                    <a:pt x="3762" y="2817"/>
                  </a:lnTo>
                  <a:lnTo>
                    <a:pt x="37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8"/>
            <p:cNvSpPr/>
            <p:nvPr/>
          </p:nvSpPr>
          <p:spPr>
            <a:xfrm>
              <a:off x="3928385" y="1516149"/>
              <a:ext cx="107462" cy="107462"/>
            </a:xfrm>
            <a:custGeom>
              <a:avLst/>
              <a:gdLst/>
              <a:ahLst/>
              <a:cxnLst/>
              <a:rect l="l" t="t" r="r" b="b"/>
              <a:pathLst>
                <a:path w="3763" h="3763" extrusionOk="0">
                  <a:moveTo>
                    <a:pt x="1" y="1"/>
                  </a:moveTo>
                  <a:lnTo>
                    <a:pt x="1" y="3762"/>
                  </a:lnTo>
                  <a:lnTo>
                    <a:pt x="3762" y="3762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8"/>
            <p:cNvSpPr/>
            <p:nvPr/>
          </p:nvSpPr>
          <p:spPr>
            <a:xfrm>
              <a:off x="4277158" y="1167405"/>
              <a:ext cx="107462" cy="107433"/>
            </a:xfrm>
            <a:custGeom>
              <a:avLst/>
              <a:gdLst/>
              <a:ahLst/>
              <a:cxnLst/>
              <a:rect l="l" t="t" r="r" b="b"/>
              <a:pathLst>
                <a:path w="3763" h="3762" extrusionOk="0">
                  <a:moveTo>
                    <a:pt x="1" y="0"/>
                  </a:moveTo>
                  <a:lnTo>
                    <a:pt x="1" y="3762"/>
                  </a:lnTo>
                  <a:lnTo>
                    <a:pt x="3762" y="3762"/>
                  </a:lnTo>
                  <a:lnTo>
                    <a:pt x="37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8"/>
            <p:cNvSpPr/>
            <p:nvPr/>
          </p:nvSpPr>
          <p:spPr>
            <a:xfrm>
              <a:off x="4062320" y="1516149"/>
              <a:ext cx="80475" cy="107462"/>
            </a:xfrm>
            <a:custGeom>
              <a:avLst/>
              <a:gdLst/>
              <a:ahLst/>
              <a:cxnLst/>
              <a:rect l="l" t="t" r="r" b="b"/>
              <a:pathLst>
                <a:path w="2818" h="3763" extrusionOk="0">
                  <a:moveTo>
                    <a:pt x="0" y="1"/>
                  </a:moveTo>
                  <a:lnTo>
                    <a:pt x="0" y="3762"/>
                  </a:lnTo>
                  <a:lnTo>
                    <a:pt x="2817" y="3762"/>
                  </a:lnTo>
                  <a:lnTo>
                    <a:pt x="2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8"/>
            <p:cNvSpPr/>
            <p:nvPr/>
          </p:nvSpPr>
          <p:spPr>
            <a:xfrm>
              <a:off x="4169725" y="1167405"/>
              <a:ext cx="80504" cy="107433"/>
            </a:xfrm>
            <a:custGeom>
              <a:avLst/>
              <a:gdLst/>
              <a:ahLst/>
              <a:cxnLst/>
              <a:rect l="l" t="t" r="r" b="b"/>
              <a:pathLst>
                <a:path w="2819" h="3762" extrusionOk="0">
                  <a:moveTo>
                    <a:pt x="1" y="0"/>
                  </a:moveTo>
                  <a:lnTo>
                    <a:pt x="1" y="3762"/>
                  </a:lnTo>
                  <a:lnTo>
                    <a:pt x="2818" y="3762"/>
                  </a:lnTo>
                  <a:lnTo>
                    <a:pt x="2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8"/>
            <p:cNvSpPr/>
            <p:nvPr/>
          </p:nvSpPr>
          <p:spPr>
            <a:xfrm>
              <a:off x="4062320" y="1167405"/>
              <a:ext cx="80475" cy="107433"/>
            </a:xfrm>
            <a:custGeom>
              <a:avLst/>
              <a:gdLst/>
              <a:ahLst/>
              <a:cxnLst/>
              <a:rect l="l" t="t" r="r" b="b"/>
              <a:pathLst>
                <a:path w="2818" h="3762" extrusionOk="0">
                  <a:moveTo>
                    <a:pt x="0" y="0"/>
                  </a:moveTo>
                  <a:lnTo>
                    <a:pt x="0" y="3762"/>
                  </a:lnTo>
                  <a:lnTo>
                    <a:pt x="2817" y="3762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8"/>
            <p:cNvSpPr/>
            <p:nvPr/>
          </p:nvSpPr>
          <p:spPr>
            <a:xfrm>
              <a:off x="4277158" y="1301797"/>
              <a:ext cx="107462" cy="80475"/>
            </a:xfrm>
            <a:custGeom>
              <a:avLst/>
              <a:gdLst/>
              <a:ahLst/>
              <a:cxnLst/>
              <a:rect l="l" t="t" r="r" b="b"/>
              <a:pathLst>
                <a:path w="3763" h="2818" extrusionOk="0">
                  <a:moveTo>
                    <a:pt x="1" y="0"/>
                  </a:moveTo>
                  <a:lnTo>
                    <a:pt x="1" y="2817"/>
                  </a:lnTo>
                  <a:lnTo>
                    <a:pt x="3762" y="2817"/>
                  </a:lnTo>
                  <a:lnTo>
                    <a:pt x="37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8"/>
            <p:cNvSpPr/>
            <p:nvPr/>
          </p:nvSpPr>
          <p:spPr>
            <a:xfrm>
              <a:off x="4062320" y="1301797"/>
              <a:ext cx="80475" cy="80475"/>
            </a:xfrm>
            <a:custGeom>
              <a:avLst/>
              <a:gdLst/>
              <a:ahLst/>
              <a:cxnLst/>
              <a:rect l="l" t="t" r="r" b="b"/>
              <a:pathLst>
                <a:path w="2818" h="2818" extrusionOk="0">
                  <a:moveTo>
                    <a:pt x="0" y="0"/>
                  </a:moveTo>
                  <a:lnTo>
                    <a:pt x="0" y="2817"/>
                  </a:lnTo>
                  <a:lnTo>
                    <a:pt x="2817" y="2817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8"/>
            <p:cNvSpPr/>
            <p:nvPr/>
          </p:nvSpPr>
          <p:spPr>
            <a:xfrm>
              <a:off x="4169725" y="1301797"/>
              <a:ext cx="80504" cy="80475"/>
            </a:xfrm>
            <a:custGeom>
              <a:avLst/>
              <a:gdLst/>
              <a:ahLst/>
              <a:cxnLst/>
              <a:rect l="l" t="t" r="r" b="b"/>
              <a:pathLst>
                <a:path w="2819" h="2818" extrusionOk="0">
                  <a:moveTo>
                    <a:pt x="1" y="0"/>
                  </a:moveTo>
                  <a:lnTo>
                    <a:pt x="1" y="2817"/>
                  </a:lnTo>
                  <a:lnTo>
                    <a:pt x="2818" y="2817"/>
                  </a:lnTo>
                  <a:lnTo>
                    <a:pt x="2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8"/>
            <p:cNvSpPr/>
            <p:nvPr/>
          </p:nvSpPr>
          <p:spPr>
            <a:xfrm>
              <a:off x="4169725" y="1516149"/>
              <a:ext cx="80504" cy="107462"/>
            </a:xfrm>
            <a:custGeom>
              <a:avLst/>
              <a:gdLst/>
              <a:ahLst/>
              <a:cxnLst/>
              <a:rect l="l" t="t" r="r" b="b"/>
              <a:pathLst>
                <a:path w="2819" h="3763" extrusionOk="0">
                  <a:moveTo>
                    <a:pt x="1" y="1"/>
                  </a:moveTo>
                  <a:lnTo>
                    <a:pt x="1" y="3762"/>
                  </a:lnTo>
                  <a:lnTo>
                    <a:pt x="2818" y="3762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8"/>
            <p:cNvSpPr/>
            <p:nvPr/>
          </p:nvSpPr>
          <p:spPr>
            <a:xfrm>
              <a:off x="4169725" y="1408745"/>
              <a:ext cx="80504" cy="80932"/>
            </a:xfrm>
            <a:custGeom>
              <a:avLst/>
              <a:gdLst/>
              <a:ahLst/>
              <a:cxnLst/>
              <a:rect l="l" t="t" r="r" b="b"/>
              <a:pathLst>
                <a:path w="2819" h="2834" extrusionOk="0">
                  <a:moveTo>
                    <a:pt x="1" y="0"/>
                  </a:moveTo>
                  <a:lnTo>
                    <a:pt x="1" y="2834"/>
                  </a:lnTo>
                  <a:lnTo>
                    <a:pt x="2818" y="2834"/>
                  </a:lnTo>
                  <a:lnTo>
                    <a:pt x="2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8"/>
            <p:cNvSpPr/>
            <p:nvPr/>
          </p:nvSpPr>
          <p:spPr>
            <a:xfrm>
              <a:off x="4062320" y="1408745"/>
              <a:ext cx="80475" cy="80932"/>
            </a:xfrm>
            <a:custGeom>
              <a:avLst/>
              <a:gdLst/>
              <a:ahLst/>
              <a:cxnLst/>
              <a:rect l="l" t="t" r="r" b="b"/>
              <a:pathLst>
                <a:path w="2818" h="2834" extrusionOk="0">
                  <a:moveTo>
                    <a:pt x="0" y="0"/>
                  </a:moveTo>
                  <a:lnTo>
                    <a:pt x="0" y="2834"/>
                  </a:lnTo>
                  <a:lnTo>
                    <a:pt x="2817" y="2834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8"/>
            <p:cNvSpPr/>
            <p:nvPr/>
          </p:nvSpPr>
          <p:spPr>
            <a:xfrm>
              <a:off x="4277158" y="1408745"/>
              <a:ext cx="107462" cy="80932"/>
            </a:xfrm>
            <a:custGeom>
              <a:avLst/>
              <a:gdLst/>
              <a:ahLst/>
              <a:cxnLst/>
              <a:rect l="l" t="t" r="r" b="b"/>
              <a:pathLst>
                <a:path w="3763" h="2834" extrusionOk="0">
                  <a:moveTo>
                    <a:pt x="1" y="0"/>
                  </a:moveTo>
                  <a:lnTo>
                    <a:pt x="1" y="2834"/>
                  </a:lnTo>
                  <a:lnTo>
                    <a:pt x="3762" y="2834"/>
                  </a:lnTo>
                  <a:lnTo>
                    <a:pt x="37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8"/>
            <p:cNvSpPr/>
            <p:nvPr/>
          </p:nvSpPr>
          <p:spPr>
            <a:xfrm>
              <a:off x="4277158" y="1516149"/>
              <a:ext cx="107462" cy="107462"/>
            </a:xfrm>
            <a:custGeom>
              <a:avLst/>
              <a:gdLst/>
              <a:ahLst/>
              <a:cxnLst/>
              <a:rect l="l" t="t" r="r" b="b"/>
              <a:pathLst>
                <a:path w="3763" h="3763" extrusionOk="0">
                  <a:moveTo>
                    <a:pt x="1" y="1"/>
                  </a:moveTo>
                  <a:lnTo>
                    <a:pt x="1" y="3762"/>
                  </a:lnTo>
                  <a:lnTo>
                    <a:pt x="3762" y="3762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8"/>
          <p:cNvGrpSpPr/>
          <p:nvPr/>
        </p:nvGrpSpPr>
        <p:grpSpPr>
          <a:xfrm>
            <a:off x="5705135" y="1691316"/>
            <a:ext cx="346489" cy="305517"/>
            <a:chOff x="1366835" y="1960047"/>
            <a:chExt cx="456206" cy="402261"/>
          </a:xfrm>
        </p:grpSpPr>
        <p:sp>
          <p:nvSpPr>
            <p:cNvPr id="1356" name="Google Shape;1356;p38"/>
            <p:cNvSpPr/>
            <p:nvPr/>
          </p:nvSpPr>
          <p:spPr>
            <a:xfrm>
              <a:off x="1366835" y="1960047"/>
              <a:ext cx="375760" cy="321814"/>
            </a:xfrm>
            <a:custGeom>
              <a:avLst/>
              <a:gdLst/>
              <a:ahLst/>
              <a:cxnLst/>
              <a:rect l="l" t="t" r="r" b="b"/>
              <a:pathLst>
                <a:path w="13158" h="11269" extrusionOk="0">
                  <a:moveTo>
                    <a:pt x="0" y="0"/>
                  </a:moveTo>
                  <a:lnTo>
                    <a:pt x="0" y="11268"/>
                  </a:lnTo>
                  <a:lnTo>
                    <a:pt x="1889" y="11268"/>
                  </a:lnTo>
                  <a:lnTo>
                    <a:pt x="1889" y="1873"/>
                  </a:lnTo>
                  <a:lnTo>
                    <a:pt x="13157" y="1873"/>
                  </a:lnTo>
                  <a:lnTo>
                    <a:pt x="13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8"/>
            <p:cNvSpPr/>
            <p:nvPr/>
          </p:nvSpPr>
          <p:spPr>
            <a:xfrm>
              <a:off x="1447281" y="2185766"/>
              <a:ext cx="193563" cy="176542"/>
            </a:xfrm>
            <a:custGeom>
              <a:avLst/>
              <a:gdLst/>
              <a:ahLst/>
              <a:cxnLst/>
              <a:rect l="l" t="t" r="r" b="b"/>
              <a:pathLst>
                <a:path w="6778" h="6182" extrusionOk="0">
                  <a:moveTo>
                    <a:pt x="3679" y="1"/>
                  </a:moveTo>
                  <a:lnTo>
                    <a:pt x="0" y="4591"/>
                  </a:lnTo>
                  <a:lnTo>
                    <a:pt x="0" y="6181"/>
                  </a:lnTo>
                  <a:lnTo>
                    <a:pt x="6778" y="6181"/>
                  </a:lnTo>
                  <a:lnTo>
                    <a:pt x="6629" y="5916"/>
                  </a:lnTo>
                  <a:lnTo>
                    <a:pt x="36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8"/>
            <p:cNvSpPr/>
            <p:nvPr/>
          </p:nvSpPr>
          <p:spPr>
            <a:xfrm>
              <a:off x="1625680" y="2225032"/>
              <a:ext cx="108404" cy="137276"/>
            </a:xfrm>
            <a:custGeom>
              <a:avLst/>
              <a:gdLst/>
              <a:ahLst/>
              <a:cxnLst/>
              <a:rect l="l" t="t" r="r" b="b"/>
              <a:pathLst>
                <a:path w="3796" h="4807" extrusionOk="0">
                  <a:moveTo>
                    <a:pt x="1608" y="1"/>
                  </a:moveTo>
                  <a:lnTo>
                    <a:pt x="0" y="1691"/>
                  </a:lnTo>
                  <a:lnTo>
                    <a:pt x="1227" y="4127"/>
                  </a:lnTo>
                  <a:lnTo>
                    <a:pt x="1591" y="4806"/>
                  </a:lnTo>
                  <a:lnTo>
                    <a:pt x="3795" y="4806"/>
                  </a:lnTo>
                  <a:lnTo>
                    <a:pt x="3663" y="4525"/>
                  </a:lnTo>
                  <a:lnTo>
                    <a:pt x="16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8"/>
            <p:cNvSpPr/>
            <p:nvPr/>
          </p:nvSpPr>
          <p:spPr>
            <a:xfrm>
              <a:off x="1724575" y="2134191"/>
              <a:ext cx="31270" cy="26958"/>
            </a:xfrm>
            <a:custGeom>
              <a:avLst/>
              <a:gdLst/>
              <a:ahLst/>
              <a:cxnLst/>
              <a:rect l="l" t="t" r="r" b="b"/>
              <a:pathLst>
                <a:path w="1095" h="944" extrusionOk="0">
                  <a:moveTo>
                    <a:pt x="630" y="0"/>
                  </a:moveTo>
                  <a:cubicBezTo>
                    <a:pt x="216" y="0"/>
                    <a:pt x="1" y="514"/>
                    <a:pt x="299" y="812"/>
                  </a:cubicBezTo>
                  <a:cubicBezTo>
                    <a:pt x="395" y="903"/>
                    <a:pt x="511" y="944"/>
                    <a:pt x="625" y="944"/>
                  </a:cubicBezTo>
                  <a:cubicBezTo>
                    <a:pt x="866" y="944"/>
                    <a:pt x="1094" y="762"/>
                    <a:pt x="1094" y="481"/>
                  </a:cubicBezTo>
                  <a:cubicBezTo>
                    <a:pt x="1094" y="216"/>
                    <a:pt x="896" y="0"/>
                    <a:pt x="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8"/>
            <p:cNvSpPr/>
            <p:nvPr/>
          </p:nvSpPr>
          <p:spPr>
            <a:xfrm>
              <a:off x="1447281" y="2040494"/>
              <a:ext cx="375760" cy="321814"/>
            </a:xfrm>
            <a:custGeom>
              <a:avLst/>
              <a:gdLst/>
              <a:ahLst/>
              <a:cxnLst/>
              <a:rect l="l" t="t" r="r" b="b"/>
              <a:pathLst>
                <a:path w="13158" h="11269" extrusionOk="0">
                  <a:moveTo>
                    <a:pt x="10321" y="2342"/>
                  </a:moveTo>
                  <a:cubicBezTo>
                    <a:pt x="11047" y="2342"/>
                    <a:pt x="11749" y="2907"/>
                    <a:pt x="11749" y="3762"/>
                  </a:cubicBezTo>
                  <a:cubicBezTo>
                    <a:pt x="11749" y="4524"/>
                    <a:pt x="11119" y="5170"/>
                    <a:pt x="10340" y="5170"/>
                  </a:cubicBezTo>
                  <a:cubicBezTo>
                    <a:pt x="9081" y="5170"/>
                    <a:pt x="8451" y="3646"/>
                    <a:pt x="9346" y="2751"/>
                  </a:cubicBezTo>
                  <a:cubicBezTo>
                    <a:pt x="9628" y="2469"/>
                    <a:pt x="9977" y="2342"/>
                    <a:pt x="10321" y="2342"/>
                  </a:cubicBezTo>
                  <a:close/>
                  <a:moveTo>
                    <a:pt x="0" y="0"/>
                  </a:moveTo>
                  <a:lnTo>
                    <a:pt x="0" y="8170"/>
                  </a:lnTo>
                  <a:lnTo>
                    <a:pt x="3861" y="3348"/>
                  </a:lnTo>
                  <a:lnTo>
                    <a:pt x="5800" y="7242"/>
                  </a:lnTo>
                  <a:lnTo>
                    <a:pt x="8136" y="4806"/>
                  </a:lnTo>
                  <a:lnTo>
                    <a:pt x="10771" y="10606"/>
                  </a:lnTo>
                  <a:lnTo>
                    <a:pt x="11086" y="11268"/>
                  </a:lnTo>
                  <a:lnTo>
                    <a:pt x="13157" y="11268"/>
                  </a:lnTo>
                  <a:lnTo>
                    <a:pt x="13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39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Creative project schedule</a:t>
            </a:r>
            <a:endParaRPr/>
          </a:p>
        </p:txBody>
      </p:sp>
      <p:graphicFrame>
        <p:nvGraphicFramePr>
          <p:cNvPr id="1366" name="Google Shape;1366;p39"/>
          <p:cNvGraphicFramePr/>
          <p:nvPr/>
        </p:nvGraphicFramePr>
        <p:xfrm>
          <a:off x="411475" y="1167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{8E972272-8735-41DB-863A-505DEAD84209}</a:tableStyleId>
              </a:tblPr>
              <a:tblGrid>
                <a:gridCol w="1386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6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6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6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6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0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accent4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March</a:t>
                      </a:r>
                      <a:endParaRPr sz="18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82275" marB="12800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April</a:t>
                      </a:r>
                      <a:endParaRPr sz="18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82275" marB="12800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May</a:t>
                      </a:r>
                      <a:endParaRPr sz="18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82275" marB="12800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ira Sans Extra Condensed Medium"/>
                          <a:ea typeface="Fira Sans Extra Condensed Medium"/>
                          <a:cs typeface="Fira Sans Extra Condensed Medium"/>
                          <a:sym typeface="Fira Sans Extra Condensed Medium"/>
                        </a:rPr>
                        <a:t>June</a:t>
                      </a:r>
                      <a:endParaRPr sz="1800">
                        <a:solidFill>
                          <a:schemeClr val="lt1"/>
                        </a:solidFill>
                        <a:latin typeface="Fira Sans Extra Condensed Medium"/>
                        <a:ea typeface="Fira Sans Extra Condensed Medium"/>
                        <a:cs typeface="Fira Sans Extra Condensed Medium"/>
                        <a:sym typeface="Fira Sans Extra Condensed Medium"/>
                      </a:endParaRPr>
                    </a:p>
                  </a:txBody>
                  <a:tcPr marL="91425" marR="91425" marT="82275" marB="12800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5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4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Process 1</a:t>
                      </a:r>
                      <a:endParaRPr sz="1800">
                        <a:solidFill>
                          <a:schemeClr val="accent4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the closest planet to the Sun and the smallest one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5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4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Process 2</a:t>
                      </a:r>
                      <a:endParaRPr sz="1800">
                        <a:solidFill>
                          <a:schemeClr val="accent4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has a beautiful name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5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4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Process 3</a:t>
                      </a:r>
                      <a:endParaRPr sz="1800">
                        <a:solidFill>
                          <a:schemeClr val="accent4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Despite being red, Mars is actually a cold place. It's full of iron oxide dust, which gives the planet its reddish cast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5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4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Process 4</a:t>
                      </a:r>
                      <a:endParaRPr sz="1800">
                        <a:solidFill>
                          <a:schemeClr val="accent4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Saturn has several rings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5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4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Process 5</a:t>
                      </a:r>
                      <a:endParaRPr sz="1800">
                        <a:solidFill>
                          <a:schemeClr val="accent4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L="91425" marR="91425" marT="91425" marB="137150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Neptune is the farthest planet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64000" marB="91425" anchor="ctr">
                    <a:lnL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4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367" name="Google Shape;1367;p39"/>
          <p:cNvGrpSpPr/>
          <p:nvPr/>
        </p:nvGrpSpPr>
        <p:grpSpPr>
          <a:xfrm>
            <a:off x="7552975" y="1548400"/>
            <a:ext cx="1179300" cy="1360501"/>
            <a:chOff x="7552975" y="1548400"/>
            <a:chExt cx="1179300" cy="1360501"/>
          </a:xfrm>
        </p:grpSpPr>
        <p:sp>
          <p:nvSpPr>
            <p:cNvPr id="1368" name="Google Shape;1368;p39"/>
            <p:cNvSpPr txBox="1"/>
            <p:nvPr/>
          </p:nvSpPr>
          <p:spPr>
            <a:xfrm>
              <a:off x="7552975" y="1871501"/>
              <a:ext cx="1179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Copy</a:t>
              </a:r>
              <a:endParaRPr sz="20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69" name="Google Shape;1369;p39"/>
            <p:cNvSpPr txBox="1"/>
            <p:nvPr/>
          </p:nvSpPr>
          <p:spPr>
            <a:xfrm>
              <a:off x="7552975" y="2212001"/>
              <a:ext cx="11793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7659137" y="1548400"/>
              <a:ext cx="228900" cy="2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" name="Google Shape;1371;p39"/>
          <p:cNvGrpSpPr/>
          <p:nvPr/>
        </p:nvGrpSpPr>
        <p:grpSpPr>
          <a:xfrm>
            <a:off x="7552975" y="3061000"/>
            <a:ext cx="1179300" cy="1360501"/>
            <a:chOff x="7552975" y="3061000"/>
            <a:chExt cx="1179300" cy="1360501"/>
          </a:xfrm>
        </p:grpSpPr>
        <p:sp>
          <p:nvSpPr>
            <p:cNvPr id="1372" name="Google Shape;1372;p39"/>
            <p:cNvSpPr txBox="1"/>
            <p:nvPr/>
          </p:nvSpPr>
          <p:spPr>
            <a:xfrm>
              <a:off x="7552975" y="3384100"/>
              <a:ext cx="11793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Design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73" name="Google Shape;1373;p39"/>
            <p:cNvSpPr txBox="1"/>
            <p:nvPr/>
          </p:nvSpPr>
          <p:spPr>
            <a:xfrm>
              <a:off x="7552975" y="3724601"/>
              <a:ext cx="11793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a gas giant and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7659137" y="3061000"/>
              <a:ext cx="228900" cy="22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9" name="Google Shape;1379;p40"/>
          <p:cNvCxnSpPr/>
          <p:nvPr/>
        </p:nvCxnSpPr>
        <p:spPr>
          <a:xfrm>
            <a:off x="4571996" y="1167400"/>
            <a:ext cx="0" cy="3519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1380" name="Google Shape;1380;p40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Design team schedule</a:t>
            </a:r>
            <a:endParaRPr/>
          </a:p>
        </p:txBody>
      </p:sp>
      <p:grpSp>
        <p:nvGrpSpPr>
          <p:cNvPr id="1381" name="Google Shape;1381;p40"/>
          <p:cNvGrpSpPr/>
          <p:nvPr/>
        </p:nvGrpSpPr>
        <p:grpSpPr>
          <a:xfrm>
            <a:off x="3900891" y="1448975"/>
            <a:ext cx="4831510" cy="725049"/>
            <a:chOff x="3900891" y="1448975"/>
            <a:chExt cx="4831510" cy="725049"/>
          </a:xfrm>
        </p:grpSpPr>
        <p:sp>
          <p:nvSpPr>
            <p:cNvPr id="1382" name="Google Shape;1382;p40"/>
            <p:cNvSpPr/>
            <p:nvPr/>
          </p:nvSpPr>
          <p:spPr>
            <a:xfrm>
              <a:off x="3900891" y="1635871"/>
              <a:ext cx="1342200" cy="398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01/07</a:t>
              </a:r>
              <a:endParaRPr sz="2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83" name="Google Shape;1383;p40"/>
            <p:cNvSpPr txBox="1"/>
            <p:nvPr/>
          </p:nvSpPr>
          <p:spPr>
            <a:xfrm>
              <a:off x="6189001" y="1448975"/>
              <a:ext cx="2543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Planning</a:t>
              </a:r>
              <a:endParaRPr sz="18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84" name="Google Shape;1384;p40"/>
            <p:cNvSpPr txBox="1"/>
            <p:nvPr/>
          </p:nvSpPr>
          <p:spPr>
            <a:xfrm>
              <a:off x="6189001" y="1790924"/>
              <a:ext cx="25434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 and where we live 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85" name="Google Shape;1385;p40"/>
            <p:cNvSpPr/>
            <p:nvPr/>
          </p:nvSpPr>
          <p:spPr>
            <a:xfrm>
              <a:off x="5472638" y="1541386"/>
              <a:ext cx="587700" cy="58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1386" name="Google Shape;1386;p40"/>
          <p:cNvGrpSpPr/>
          <p:nvPr/>
        </p:nvGrpSpPr>
        <p:grpSpPr>
          <a:xfrm>
            <a:off x="411465" y="3630301"/>
            <a:ext cx="4831635" cy="725049"/>
            <a:chOff x="411465" y="3630301"/>
            <a:chExt cx="4831635" cy="725049"/>
          </a:xfrm>
        </p:grpSpPr>
        <p:sp>
          <p:nvSpPr>
            <p:cNvPr id="1387" name="Google Shape;1387;p40"/>
            <p:cNvSpPr/>
            <p:nvPr/>
          </p:nvSpPr>
          <p:spPr>
            <a:xfrm flipH="1">
              <a:off x="3900900" y="3819214"/>
              <a:ext cx="1342200" cy="398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05/08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88" name="Google Shape;1388;p40"/>
            <p:cNvSpPr/>
            <p:nvPr/>
          </p:nvSpPr>
          <p:spPr>
            <a:xfrm>
              <a:off x="3083663" y="3724714"/>
              <a:ext cx="5877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1389" name="Google Shape;1389;p40"/>
            <p:cNvSpPr txBox="1"/>
            <p:nvPr/>
          </p:nvSpPr>
          <p:spPr>
            <a:xfrm>
              <a:off x="411465" y="3630301"/>
              <a:ext cx="2543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Reporting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90" name="Google Shape;1390;p40"/>
            <p:cNvSpPr txBox="1"/>
            <p:nvPr/>
          </p:nvSpPr>
          <p:spPr>
            <a:xfrm>
              <a:off x="411465" y="3972250"/>
              <a:ext cx="25434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one of the four gas giants and the ringed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91" name="Google Shape;1391;p40"/>
          <p:cNvGrpSpPr/>
          <p:nvPr/>
        </p:nvGrpSpPr>
        <p:grpSpPr>
          <a:xfrm>
            <a:off x="411465" y="2176084"/>
            <a:ext cx="4831635" cy="725049"/>
            <a:chOff x="411465" y="2176084"/>
            <a:chExt cx="4831635" cy="725049"/>
          </a:xfrm>
        </p:grpSpPr>
        <p:sp>
          <p:nvSpPr>
            <p:cNvPr id="1392" name="Google Shape;1392;p40"/>
            <p:cNvSpPr/>
            <p:nvPr/>
          </p:nvSpPr>
          <p:spPr>
            <a:xfrm flipH="1">
              <a:off x="3900900" y="2363657"/>
              <a:ext cx="1342200" cy="39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10/07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93" name="Google Shape;1393;p40"/>
            <p:cNvSpPr/>
            <p:nvPr/>
          </p:nvSpPr>
          <p:spPr>
            <a:xfrm flipH="1">
              <a:off x="3083663" y="2269162"/>
              <a:ext cx="5877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1394" name="Google Shape;1394;p40"/>
            <p:cNvSpPr txBox="1"/>
            <p:nvPr/>
          </p:nvSpPr>
          <p:spPr>
            <a:xfrm flipH="1">
              <a:off x="411465" y="2176084"/>
              <a:ext cx="2543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Creating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95" name="Google Shape;1395;p40"/>
            <p:cNvSpPr txBox="1"/>
            <p:nvPr/>
          </p:nvSpPr>
          <p:spPr>
            <a:xfrm flipH="1">
              <a:off x="411465" y="2518032"/>
              <a:ext cx="25434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>
            <a:off x="3900891" y="2903192"/>
            <a:ext cx="4831510" cy="725049"/>
            <a:chOff x="3900891" y="2903192"/>
            <a:chExt cx="4831510" cy="725049"/>
          </a:xfrm>
        </p:grpSpPr>
        <p:sp>
          <p:nvSpPr>
            <p:cNvPr id="1397" name="Google Shape;1397;p40"/>
            <p:cNvSpPr/>
            <p:nvPr/>
          </p:nvSpPr>
          <p:spPr>
            <a:xfrm>
              <a:off x="3900891" y="3091443"/>
              <a:ext cx="1342200" cy="39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25/07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5472638" y="2996938"/>
              <a:ext cx="5877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1399" name="Google Shape;1399;p40"/>
            <p:cNvSpPr txBox="1"/>
            <p:nvPr/>
          </p:nvSpPr>
          <p:spPr>
            <a:xfrm>
              <a:off x="6189001" y="2903192"/>
              <a:ext cx="2543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Publishing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00" name="Google Shape;1400;p40"/>
            <p:cNvSpPr txBox="1"/>
            <p:nvPr/>
          </p:nvSpPr>
          <p:spPr>
            <a:xfrm>
              <a:off x="6189001" y="3245141"/>
              <a:ext cx="25434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of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01" name="Google Shape;1401;p40"/>
          <p:cNvGrpSpPr/>
          <p:nvPr/>
        </p:nvGrpSpPr>
        <p:grpSpPr>
          <a:xfrm>
            <a:off x="3176553" y="2384923"/>
            <a:ext cx="401920" cy="356179"/>
            <a:chOff x="5623958" y="1947739"/>
            <a:chExt cx="483193" cy="428305"/>
          </a:xfrm>
        </p:grpSpPr>
        <p:sp>
          <p:nvSpPr>
            <p:cNvPr id="1402" name="Google Shape;1402;p40"/>
            <p:cNvSpPr/>
            <p:nvPr/>
          </p:nvSpPr>
          <p:spPr>
            <a:xfrm>
              <a:off x="5890857" y="2113829"/>
              <a:ext cx="216295" cy="261444"/>
            </a:xfrm>
            <a:custGeom>
              <a:avLst/>
              <a:gdLst/>
              <a:ahLst/>
              <a:cxnLst/>
              <a:rect l="l" t="t" r="r" b="b"/>
              <a:pathLst>
                <a:path w="7574" h="9155" extrusionOk="0">
                  <a:moveTo>
                    <a:pt x="5121" y="1"/>
                  </a:moveTo>
                  <a:cubicBezTo>
                    <a:pt x="4922" y="1840"/>
                    <a:pt x="3895" y="3481"/>
                    <a:pt x="2337" y="4475"/>
                  </a:cubicBezTo>
                  <a:lnTo>
                    <a:pt x="2337" y="4458"/>
                  </a:lnTo>
                  <a:cubicBezTo>
                    <a:pt x="2205" y="6182"/>
                    <a:pt x="1343" y="7756"/>
                    <a:pt x="1" y="8816"/>
                  </a:cubicBezTo>
                  <a:cubicBezTo>
                    <a:pt x="602" y="9045"/>
                    <a:pt x="1225" y="9155"/>
                    <a:pt x="1840" y="9155"/>
                  </a:cubicBezTo>
                  <a:cubicBezTo>
                    <a:pt x="3634" y="9155"/>
                    <a:pt x="5364" y="8224"/>
                    <a:pt x="6314" y="6596"/>
                  </a:cubicBezTo>
                  <a:cubicBezTo>
                    <a:pt x="7574" y="4409"/>
                    <a:pt x="7076" y="1608"/>
                    <a:pt x="51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0"/>
            <p:cNvSpPr/>
            <p:nvPr/>
          </p:nvSpPr>
          <p:spPr>
            <a:xfrm>
              <a:off x="5719083" y="1947739"/>
              <a:ext cx="289630" cy="125910"/>
            </a:xfrm>
            <a:custGeom>
              <a:avLst/>
              <a:gdLst/>
              <a:ahLst/>
              <a:cxnLst/>
              <a:rect l="l" t="t" r="r" b="b"/>
              <a:pathLst>
                <a:path w="10142" h="4409" extrusionOk="0">
                  <a:moveTo>
                    <a:pt x="5071" y="0"/>
                  </a:moveTo>
                  <a:cubicBezTo>
                    <a:pt x="2619" y="0"/>
                    <a:pt x="481" y="1724"/>
                    <a:pt x="0" y="4143"/>
                  </a:cubicBezTo>
                  <a:cubicBezTo>
                    <a:pt x="724" y="3858"/>
                    <a:pt x="1489" y="3715"/>
                    <a:pt x="2254" y="3715"/>
                  </a:cubicBezTo>
                  <a:cubicBezTo>
                    <a:pt x="3223" y="3715"/>
                    <a:pt x="4191" y="3945"/>
                    <a:pt x="5071" y="4408"/>
                  </a:cubicBezTo>
                  <a:cubicBezTo>
                    <a:pt x="5951" y="3945"/>
                    <a:pt x="6919" y="3715"/>
                    <a:pt x="7888" y="3715"/>
                  </a:cubicBezTo>
                  <a:cubicBezTo>
                    <a:pt x="8653" y="3715"/>
                    <a:pt x="9418" y="3858"/>
                    <a:pt x="10142" y="4143"/>
                  </a:cubicBezTo>
                  <a:cubicBezTo>
                    <a:pt x="9661" y="1724"/>
                    <a:pt x="7540" y="0"/>
                    <a:pt x="5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0"/>
            <p:cNvSpPr/>
            <p:nvPr/>
          </p:nvSpPr>
          <p:spPr>
            <a:xfrm>
              <a:off x="5716228" y="2080588"/>
              <a:ext cx="120713" cy="127909"/>
            </a:xfrm>
            <a:custGeom>
              <a:avLst/>
              <a:gdLst/>
              <a:ahLst/>
              <a:cxnLst/>
              <a:rect l="l" t="t" r="r" b="b"/>
              <a:pathLst>
                <a:path w="4227" h="4479" extrusionOk="0">
                  <a:moveTo>
                    <a:pt x="2341" y="1"/>
                  </a:moveTo>
                  <a:cubicBezTo>
                    <a:pt x="1535" y="1"/>
                    <a:pt x="732" y="189"/>
                    <a:pt x="1" y="568"/>
                  </a:cubicBezTo>
                  <a:cubicBezTo>
                    <a:pt x="34" y="2093"/>
                    <a:pt x="730" y="3518"/>
                    <a:pt x="1923" y="4479"/>
                  </a:cubicBezTo>
                  <a:cubicBezTo>
                    <a:pt x="2105" y="2855"/>
                    <a:pt x="2934" y="1364"/>
                    <a:pt x="4227" y="353"/>
                  </a:cubicBezTo>
                  <a:cubicBezTo>
                    <a:pt x="3619" y="119"/>
                    <a:pt x="2979" y="1"/>
                    <a:pt x="23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0"/>
            <p:cNvSpPr/>
            <p:nvPr/>
          </p:nvSpPr>
          <p:spPr>
            <a:xfrm>
              <a:off x="5623958" y="2113829"/>
              <a:ext cx="213467" cy="262215"/>
            </a:xfrm>
            <a:custGeom>
              <a:avLst/>
              <a:gdLst/>
              <a:ahLst/>
              <a:cxnLst/>
              <a:rect l="l" t="t" r="r" b="b"/>
              <a:pathLst>
                <a:path w="7475" h="9182" extrusionOk="0">
                  <a:moveTo>
                    <a:pt x="2337" y="1"/>
                  </a:moveTo>
                  <a:cubicBezTo>
                    <a:pt x="630" y="1376"/>
                    <a:pt x="1" y="3679"/>
                    <a:pt x="730" y="5734"/>
                  </a:cubicBezTo>
                  <a:cubicBezTo>
                    <a:pt x="1459" y="7789"/>
                    <a:pt x="3414" y="9164"/>
                    <a:pt x="5602" y="9181"/>
                  </a:cubicBezTo>
                  <a:cubicBezTo>
                    <a:pt x="6231" y="9181"/>
                    <a:pt x="6878" y="9048"/>
                    <a:pt x="7474" y="8816"/>
                  </a:cubicBezTo>
                  <a:cubicBezTo>
                    <a:pt x="6115" y="7756"/>
                    <a:pt x="5270" y="6182"/>
                    <a:pt x="5138" y="4475"/>
                  </a:cubicBezTo>
                  <a:cubicBezTo>
                    <a:pt x="3580" y="3481"/>
                    <a:pt x="2553" y="1840"/>
                    <a:pt x="23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0"/>
            <p:cNvSpPr/>
            <p:nvPr/>
          </p:nvSpPr>
          <p:spPr>
            <a:xfrm>
              <a:off x="5799530" y="2256274"/>
              <a:ext cx="128737" cy="95611"/>
            </a:xfrm>
            <a:custGeom>
              <a:avLst/>
              <a:gdLst/>
              <a:ahLst/>
              <a:cxnLst/>
              <a:rect l="l" t="t" r="r" b="b"/>
              <a:pathLst>
                <a:path w="4508" h="3348" extrusionOk="0">
                  <a:moveTo>
                    <a:pt x="0" y="1"/>
                  </a:moveTo>
                  <a:lnTo>
                    <a:pt x="0" y="1"/>
                  </a:lnTo>
                  <a:cubicBezTo>
                    <a:pt x="266" y="1376"/>
                    <a:pt x="1078" y="2586"/>
                    <a:pt x="2254" y="3348"/>
                  </a:cubicBezTo>
                  <a:cubicBezTo>
                    <a:pt x="3431" y="2586"/>
                    <a:pt x="4243" y="1376"/>
                    <a:pt x="4508" y="1"/>
                  </a:cubicBezTo>
                  <a:lnTo>
                    <a:pt x="4508" y="1"/>
                  </a:lnTo>
                  <a:cubicBezTo>
                    <a:pt x="3787" y="282"/>
                    <a:pt x="3021" y="423"/>
                    <a:pt x="2254" y="423"/>
                  </a:cubicBezTo>
                  <a:cubicBezTo>
                    <a:pt x="1488" y="423"/>
                    <a:pt x="721" y="28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0"/>
            <p:cNvSpPr/>
            <p:nvPr/>
          </p:nvSpPr>
          <p:spPr>
            <a:xfrm>
              <a:off x="5890857" y="2080360"/>
              <a:ext cx="120713" cy="128138"/>
            </a:xfrm>
            <a:custGeom>
              <a:avLst/>
              <a:gdLst/>
              <a:ahLst/>
              <a:cxnLst/>
              <a:rect l="l" t="t" r="r" b="b"/>
              <a:pathLst>
                <a:path w="4227" h="4487" extrusionOk="0">
                  <a:moveTo>
                    <a:pt x="1881" y="0"/>
                  </a:moveTo>
                  <a:cubicBezTo>
                    <a:pt x="1245" y="0"/>
                    <a:pt x="608" y="119"/>
                    <a:pt x="1" y="361"/>
                  </a:cubicBezTo>
                  <a:cubicBezTo>
                    <a:pt x="1293" y="1372"/>
                    <a:pt x="2122" y="2863"/>
                    <a:pt x="2304" y="4487"/>
                  </a:cubicBezTo>
                  <a:cubicBezTo>
                    <a:pt x="3497" y="3526"/>
                    <a:pt x="4193" y="2101"/>
                    <a:pt x="4226" y="560"/>
                  </a:cubicBezTo>
                  <a:cubicBezTo>
                    <a:pt x="3486" y="190"/>
                    <a:pt x="2685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0"/>
            <p:cNvSpPr/>
            <p:nvPr/>
          </p:nvSpPr>
          <p:spPr>
            <a:xfrm>
              <a:off x="5796703" y="2104377"/>
              <a:ext cx="134420" cy="137133"/>
            </a:xfrm>
            <a:custGeom>
              <a:avLst/>
              <a:gdLst/>
              <a:ahLst/>
              <a:cxnLst/>
              <a:rect l="l" t="t" r="r" b="b"/>
              <a:pathLst>
                <a:path w="4707" h="4802" extrusionOk="0">
                  <a:moveTo>
                    <a:pt x="2353" y="0"/>
                  </a:moveTo>
                  <a:cubicBezTo>
                    <a:pt x="928" y="945"/>
                    <a:pt x="33" y="2536"/>
                    <a:pt x="0" y="4242"/>
                  </a:cubicBezTo>
                  <a:cubicBezTo>
                    <a:pt x="737" y="4615"/>
                    <a:pt x="1545" y="4802"/>
                    <a:pt x="2353" y="4802"/>
                  </a:cubicBezTo>
                  <a:cubicBezTo>
                    <a:pt x="3161" y="4802"/>
                    <a:pt x="3969" y="4615"/>
                    <a:pt x="4706" y="4242"/>
                  </a:cubicBezTo>
                  <a:cubicBezTo>
                    <a:pt x="4673" y="2519"/>
                    <a:pt x="3795" y="945"/>
                    <a:pt x="23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40"/>
          <p:cNvGrpSpPr/>
          <p:nvPr/>
        </p:nvGrpSpPr>
        <p:grpSpPr>
          <a:xfrm>
            <a:off x="3200320" y="3803485"/>
            <a:ext cx="354385" cy="430158"/>
            <a:chOff x="2260742" y="4229626"/>
            <a:chExt cx="376245" cy="456692"/>
          </a:xfrm>
        </p:grpSpPr>
        <p:sp>
          <p:nvSpPr>
            <p:cNvPr id="1410" name="Google Shape;1410;p40"/>
            <p:cNvSpPr/>
            <p:nvPr/>
          </p:nvSpPr>
          <p:spPr>
            <a:xfrm>
              <a:off x="2421635" y="4229626"/>
              <a:ext cx="53974" cy="79990"/>
            </a:xfrm>
            <a:custGeom>
              <a:avLst/>
              <a:gdLst/>
              <a:ahLst/>
              <a:cxnLst/>
              <a:rect l="l" t="t" r="r" b="b"/>
              <a:pathLst>
                <a:path w="1890" h="2801" extrusionOk="0">
                  <a:moveTo>
                    <a:pt x="945" y="0"/>
                  </a:moveTo>
                  <a:lnTo>
                    <a:pt x="1" y="2204"/>
                  </a:lnTo>
                  <a:lnTo>
                    <a:pt x="1" y="2801"/>
                  </a:lnTo>
                  <a:lnTo>
                    <a:pt x="1890" y="2801"/>
                  </a:lnTo>
                  <a:lnTo>
                    <a:pt x="1890" y="2138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0"/>
            <p:cNvSpPr/>
            <p:nvPr/>
          </p:nvSpPr>
          <p:spPr>
            <a:xfrm>
              <a:off x="2421635" y="4336088"/>
              <a:ext cx="53974" cy="94668"/>
            </a:xfrm>
            <a:custGeom>
              <a:avLst/>
              <a:gdLst/>
              <a:ahLst/>
              <a:cxnLst/>
              <a:rect l="l" t="t" r="r" b="b"/>
              <a:pathLst>
                <a:path w="1890" h="3315" extrusionOk="0">
                  <a:moveTo>
                    <a:pt x="1" y="1"/>
                  </a:moveTo>
                  <a:lnTo>
                    <a:pt x="1" y="3315"/>
                  </a:lnTo>
                  <a:lnTo>
                    <a:pt x="1890" y="3315"/>
                  </a:lnTo>
                  <a:lnTo>
                    <a:pt x="18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0"/>
            <p:cNvSpPr/>
            <p:nvPr/>
          </p:nvSpPr>
          <p:spPr>
            <a:xfrm>
              <a:off x="2260742" y="4336088"/>
              <a:ext cx="376245" cy="350229"/>
            </a:xfrm>
            <a:custGeom>
              <a:avLst/>
              <a:gdLst/>
              <a:ahLst/>
              <a:cxnLst/>
              <a:rect l="l" t="t" r="r" b="b"/>
              <a:pathLst>
                <a:path w="13175" h="12264" extrusionOk="0">
                  <a:moveTo>
                    <a:pt x="2917" y="1"/>
                  </a:moveTo>
                  <a:lnTo>
                    <a:pt x="929" y="2006"/>
                  </a:lnTo>
                  <a:lnTo>
                    <a:pt x="2055" y="3149"/>
                  </a:lnTo>
                  <a:cubicBezTo>
                    <a:pt x="1873" y="3497"/>
                    <a:pt x="1707" y="3862"/>
                    <a:pt x="1608" y="4259"/>
                  </a:cubicBezTo>
                  <a:lnTo>
                    <a:pt x="1" y="4259"/>
                  </a:lnTo>
                  <a:lnTo>
                    <a:pt x="1" y="7076"/>
                  </a:lnTo>
                  <a:lnTo>
                    <a:pt x="1608" y="7076"/>
                  </a:lnTo>
                  <a:cubicBezTo>
                    <a:pt x="1707" y="7457"/>
                    <a:pt x="1873" y="7839"/>
                    <a:pt x="2055" y="8187"/>
                  </a:cubicBezTo>
                  <a:lnTo>
                    <a:pt x="929" y="9330"/>
                  </a:lnTo>
                  <a:lnTo>
                    <a:pt x="2917" y="11318"/>
                  </a:lnTo>
                  <a:lnTo>
                    <a:pt x="4061" y="10192"/>
                  </a:lnTo>
                  <a:cubicBezTo>
                    <a:pt x="4409" y="10391"/>
                    <a:pt x="4790" y="10540"/>
                    <a:pt x="5171" y="10656"/>
                  </a:cubicBezTo>
                  <a:lnTo>
                    <a:pt x="5171" y="12263"/>
                  </a:lnTo>
                  <a:lnTo>
                    <a:pt x="8004" y="12263"/>
                  </a:lnTo>
                  <a:lnTo>
                    <a:pt x="8004" y="10656"/>
                  </a:lnTo>
                  <a:cubicBezTo>
                    <a:pt x="8386" y="10540"/>
                    <a:pt x="8767" y="10391"/>
                    <a:pt x="9115" y="10192"/>
                  </a:cubicBezTo>
                  <a:lnTo>
                    <a:pt x="10242" y="11318"/>
                  </a:lnTo>
                  <a:lnTo>
                    <a:pt x="12247" y="9330"/>
                  </a:lnTo>
                  <a:lnTo>
                    <a:pt x="11103" y="8187"/>
                  </a:lnTo>
                  <a:cubicBezTo>
                    <a:pt x="11302" y="7839"/>
                    <a:pt x="11451" y="7457"/>
                    <a:pt x="11567" y="7076"/>
                  </a:cubicBezTo>
                  <a:lnTo>
                    <a:pt x="13175" y="7076"/>
                  </a:lnTo>
                  <a:lnTo>
                    <a:pt x="13175" y="4259"/>
                  </a:lnTo>
                  <a:lnTo>
                    <a:pt x="11567" y="4259"/>
                  </a:lnTo>
                  <a:cubicBezTo>
                    <a:pt x="11451" y="3862"/>
                    <a:pt x="11302" y="3497"/>
                    <a:pt x="11103" y="3149"/>
                  </a:cubicBezTo>
                  <a:lnTo>
                    <a:pt x="12247" y="2006"/>
                  </a:lnTo>
                  <a:lnTo>
                    <a:pt x="10242" y="1"/>
                  </a:lnTo>
                  <a:lnTo>
                    <a:pt x="9115" y="1144"/>
                  </a:lnTo>
                  <a:cubicBezTo>
                    <a:pt x="8899" y="1028"/>
                    <a:pt x="8684" y="929"/>
                    <a:pt x="8468" y="846"/>
                  </a:cubicBezTo>
                  <a:lnTo>
                    <a:pt x="8468" y="2967"/>
                  </a:lnTo>
                  <a:cubicBezTo>
                    <a:pt x="11120" y="4806"/>
                    <a:pt x="9811" y="8965"/>
                    <a:pt x="6579" y="8965"/>
                  </a:cubicBezTo>
                  <a:cubicBezTo>
                    <a:pt x="3365" y="8965"/>
                    <a:pt x="2055" y="4806"/>
                    <a:pt x="4707" y="2967"/>
                  </a:cubicBezTo>
                  <a:lnTo>
                    <a:pt x="4707" y="846"/>
                  </a:lnTo>
                  <a:cubicBezTo>
                    <a:pt x="4475" y="929"/>
                    <a:pt x="4259" y="1028"/>
                    <a:pt x="4061" y="1144"/>
                  </a:cubicBezTo>
                  <a:lnTo>
                    <a:pt x="29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0"/>
            <p:cNvSpPr/>
            <p:nvPr/>
          </p:nvSpPr>
          <p:spPr>
            <a:xfrm>
              <a:off x="2422120" y="4457715"/>
              <a:ext cx="54431" cy="53488"/>
            </a:xfrm>
            <a:custGeom>
              <a:avLst/>
              <a:gdLst/>
              <a:ahLst/>
              <a:cxnLst/>
              <a:rect l="l" t="t" r="r" b="b"/>
              <a:pathLst>
                <a:path w="1906" h="1873" extrusionOk="0">
                  <a:moveTo>
                    <a:pt x="0" y="0"/>
                  </a:moveTo>
                  <a:lnTo>
                    <a:pt x="0" y="1409"/>
                  </a:lnTo>
                  <a:cubicBezTo>
                    <a:pt x="0" y="1657"/>
                    <a:pt x="216" y="1873"/>
                    <a:pt x="481" y="1873"/>
                  </a:cubicBezTo>
                  <a:lnTo>
                    <a:pt x="1409" y="1873"/>
                  </a:lnTo>
                  <a:cubicBezTo>
                    <a:pt x="1691" y="1873"/>
                    <a:pt x="1906" y="1624"/>
                    <a:pt x="1889" y="1343"/>
                  </a:cubicBezTo>
                  <a:lnTo>
                    <a:pt x="18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0"/>
          <p:cNvGrpSpPr/>
          <p:nvPr/>
        </p:nvGrpSpPr>
        <p:grpSpPr>
          <a:xfrm>
            <a:off x="5589317" y="1656438"/>
            <a:ext cx="354341" cy="357596"/>
            <a:chOff x="-45673275" y="3199325"/>
            <a:chExt cx="299325" cy="302075"/>
          </a:xfrm>
        </p:grpSpPr>
        <p:sp>
          <p:nvSpPr>
            <p:cNvPr id="1415" name="Google Shape;1415;p40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0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0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" name="Google Shape;1418;p40"/>
          <p:cNvGrpSpPr/>
          <p:nvPr/>
        </p:nvGrpSpPr>
        <p:grpSpPr>
          <a:xfrm>
            <a:off x="5589317" y="3112686"/>
            <a:ext cx="354341" cy="356205"/>
            <a:chOff x="-45673275" y="3937700"/>
            <a:chExt cx="299325" cy="300900"/>
          </a:xfrm>
        </p:grpSpPr>
        <p:sp>
          <p:nvSpPr>
            <p:cNvPr id="1419" name="Google Shape;1419;p40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0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0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0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0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0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9" name="Google Shape;1429;p41"/>
          <p:cNvGrpSpPr/>
          <p:nvPr/>
        </p:nvGrpSpPr>
        <p:grpSpPr>
          <a:xfrm>
            <a:off x="3" y="1926838"/>
            <a:ext cx="9143994" cy="2000100"/>
            <a:chOff x="3" y="1926838"/>
            <a:chExt cx="9143994" cy="2000100"/>
          </a:xfrm>
        </p:grpSpPr>
        <p:grpSp>
          <p:nvGrpSpPr>
            <p:cNvPr id="1430" name="Google Shape;1430;p41"/>
            <p:cNvGrpSpPr/>
            <p:nvPr/>
          </p:nvGrpSpPr>
          <p:grpSpPr>
            <a:xfrm>
              <a:off x="3" y="2816350"/>
              <a:ext cx="3617169" cy="221100"/>
              <a:chOff x="-6" y="2816350"/>
              <a:chExt cx="3617169" cy="221100"/>
            </a:xfrm>
          </p:grpSpPr>
          <p:sp>
            <p:nvSpPr>
              <p:cNvPr id="1431" name="Google Shape;1431;p41"/>
              <p:cNvSpPr/>
              <p:nvPr/>
            </p:nvSpPr>
            <p:spPr>
              <a:xfrm>
                <a:off x="-6" y="2816350"/>
                <a:ext cx="476201" cy="221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41"/>
              <p:cNvSpPr/>
              <p:nvPr/>
            </p:nvSpPr>
            <p:spPr>
              <a:xfrm>
                <a:off x="846525" y="2816350"/>
                <a:ext cx="480300" cy="221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1"/>
              <p:cNvSpPr/>
              <p:nvPr/>
            </p:nvSpPr>
            <p:spPr>
              <a:xfrm>
                <a:off x="1696874" y="2816350"/>
                <a:ext cx="480300" cy="221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41"/>
              <p:cNvSpPr/>
              <p:nvPr/>
            </p:nvSpPr>
            <p:spPr>
              <a:xfrm>
                <a:off x="2547222" y="2816350"/>
                <a:ext cx="480300" cy="221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41"/>
              <p:cNvSpPr/>
              <p:nvPr/>
            </p:nvSpPr>
            <p:spPr>
              <a:xfrm>
                <a:off x="3397571" y="2816350"/>
                <a:ext cx="219593" cy="221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6" name="Google Shape;1436;p41"/>
            <p:cNvSpPr/>
            <p:nvPr/>
          </p:nvSpPr>
          <p:spPr>
            <a:xfrm flipH="1">
              <a:off x="8667796" y="2816350"/>
              <a:ext cx="476201" cy="221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1"/>
            <p:cNvSpPr/>
            <p:nvPr/>
          </p:nvSpPr>
          <p:spPr>
            <a:xfrm flipH="1">
              <a:off x="7817167" y="2816350"/>
              <a:ext cx="480300" cy="221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1"/>
            <p:cNvSpPr/>
            <p:nvPr/>
          </p:nvSpPr>
          <p:spPr>
            <a:xfrm flipH="1">
              <a:off x="6966818" y="2816350"/>
              <a:ext cx="480300" cy="221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1"/>
            <p:cNvSpPr/>
            <p:nvPr/>
          </p:nvSpPr>
          <p:spPr>
            <a:xfrm flipH="1">
              <a:off x="6116470" y="2816350"/>
              <a:ext cx="480300" cy="221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1"/>
            <p:cNvSpPr/>
            <p:nvPr/>
          </p:nvSpPr>
          <p:spPr>
            <a:xfrm flipH="1">
              <a:off x="5526828" y="2816350"/>
              <a:ext cx="219593" cy="221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1"/>
            <p:cNvSpPr/>
            <p:nvPr/>
          </p:nvSpPr>
          <p:spPr>
            <a:xfrm>
              <a:off x="3571950" y="1926838"/>
              <a:ext cx="2000100" cy="2000100"/>
            </a:xfrm>
            <a:prstGeom prst="donut">
              <a:avLst>
                <a:gd name="adj" fmla="val 938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2" name="Google Shape;1442;p41"/>
            <p:cNvGrpSpPr/>
            <p:nvPr/>
          </p:nvGrpSpPr>
          <p:grpSpPr>
            <a:xfrm>
              <a:off x="4280105" y="2640536"/>
              <a:ext cx="583791" cy="572703"/>
              <a:chOff x="-1183550" y="3586525"/>
              <a:chExt cx="296175" cy="290550"/>
            </a:xfrm>
          </p:grpSpPr>
          <p:sp>
            <p:nvSpPr>
              <p:cNvPr id="1443" name="Google Shape;1443;p41"/>
              <p:cNvSpPr/>
              <p:nvPr/>
            </p:nvSpPr>
            <p:spPr>
              <a:xfrm>
                <a:off x="-927575" y="3671500"/>
                <a:ext cx="402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63" extrusionOk="0">
                    <a:moveTo>
                      <a:pt x="473" y="0"/>
                    </a:moveTo>
                    <a:cubicBezTo>
                      <a:pt x="32" y="0"/>
                      <a:pt x="1" y="662"/>
                      <a:pt x="473" y="662"/>
                    </a:cubicBezTo>
                    <a:lnTo>
                      <a:pt x="1135" y="662"/>
                    </a:lnTo>
                    <a:cubicBezTo>
                      <a:pt x="1145" y="663"/>
                      <a:pt x="1156" y="663"/>
                      <a:pt x="1166" y="663"/>
                    </a:cubicBezTo>
                    <a:cubicBezTo>
                      <a:pt x="1607" y="663"/>
                      <a:pt x="1597" y="0"/>
                      <a:pt x="11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41"/>
              <p:cNvSpPr/>
              <p:nvPr/>
            </p:nvSpPr>
            <p:spPr>
              <a:xfrm>
                <a:off x="-1183550" y="3671500"/>
                <a:ext cx="394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663" extrusionOk="0">
                    <a:moveTo>
                      <a:pt x="473" y="0"/>
                    </a:moveTo>
                    <a:cubicBezTo>
                      <a:pt x="32" y="0"/>
                      <a:pt x="1" y="662"/>
                      <a:pt x="473" y="662"/>
                    </a:cubicBezTo>
                    <a:lnTo>
                      <a:pt x="1135" y="662"/>
                    </a:lnTo>
                    <a:cubicBezTo>
                      <a:pt x="1145" y="663"/>
                      <a:pt x="1154" y="663"/>
                      <a:pt x="1163" y="663"/>
                    </a:cubicBezTo>
                    <a:cubicBezTo>
                      <a:pt x="1576" y="663"/>
                      <a:pt x="1566" y="0"/>
                      <a:pt x="11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41"/>
              <p:cNvSpPr/>
              <p:nvPr/>
            </p:nvSpPr>
            <p:spPr>
              <a:xfrm>
                <a:off x="-944250" y="3603025"/>
                <a:ext cx="39525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1581" h="1055" extrusionOk="0">
                    <a:moveTo>
                      <a:pt x="1086" y="1"/>
                    </a:moveTo>
                    <a:cubicBezTo>
                      <a:pt x="1024" y="1"/>
                      <a:pt x="957" y="19"/>
                      <a:pt x="888" y="61"/>
                    </a:cubicBezTo>
                    <a:lnTo>
                      <a:pt x="321" y="408"/>
                    </a:lnTo>
                    <a:cubicBezTo>
                      <a:pt x="0" y="595"/>
                      <a:pt x="179" y="1054"/>
                      <a:pt x="490" y="1054"/>
                    </a:cubicBezTo>
                    <a:cubicBezTo>
                      <a:pt x="546" y="1054"/>
                      <a:pt x="606" y="1040"/>
                      <a:pt x="668" y="1006"/>
                    </a:cubicBezTo>
                    <a:lnTo>
                      <a:pt x="1266" y="660"/>
                    </a:lnTo>
                    <a:cubicBezTo>
                      <a:pt x="1581" y="450"/>
                      <a:pt x="1394" y="1"/>
                      <a:pt x="10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41"/>
              <p:cNvSpPr/>
              <p:nvPr/>
            </p:nvSpPr>
            <p:spPr>
              <a:xfrm>
                <a:off x="-1166200" y="3731225"/>
                <a:ext cx="39700" cy="2607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043" extrusionOk="0">
                    <a:moveTo>
                      <a:pt x="1071" y="1"/>
                    </a:moveTo>
                    <a:cubicBezTo>
                      <a:pt x="1021" y="1"/>
                      <a:pt x="968" y="12"/>
                      <a:pt x="913" y="37"/>
                    </a:cubicBezTo>
                    <a:lnTo>
                      <a:pt x="315" y="384"/>
                    </a:lnTo>
                    <a:cubicBezTo>
                      <a:pt x="0" y="593"/>
                      <a:pt x="187" y="1043"/>
                      <a:pt x="495" y="1043"/>
                    </a:cubicBezTo>
                    <a:cubicBezTo>
                      <a:pt x="557" y="1043"/>
                      <a:pt x="624" y="1025"/>
                      <a:pt x="693" y="982"/>
                    </a:cubicBezTo>
                    <a:lnTo>
                      <a:pt x="1260" y="636"/>
                    </a:lnTo>
                    <a:cubicBezTo>
                      <a:pt x="1587" y="472"/>
                      <a:pt x="1395" y="1"/>
                      <a:pt x="10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1"/>
              <p:cNvSpPr/>
              <p:nvPr/>
            </p:nvSpPr>
            <p:spPr>
              <a:xfrm>
                <a:off x="-944925" y="3730950"/>
                <a:ext cx="4020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055" extrusionOk="0">
                    <a:moveTo>
                      <a:pt x="515" y="0"/>
                    </a:moveTo>
                    <a:cubicBezTo>
                      <a:pt x="198" y="0"/>
                      <a:pt x="1" y="460"/>
                      <a:pt x="348" y="647"/>
                    </a:cubicBezTo>
                    <a:lnTo>
                      <a:pt x="915" y="993"/>
                    </a:lnTo>
                    <a:cubicBezTo>
                      <a:pt x="984" y="1036"/>
                      <a:pt x="1052" y="1054"/>
                      <a:pt x="1114" y="1054"/>
                    </a:cubicBezTo>
                    <a:cubicBezTo>
                      <a:pt x="1421" y="1054"/>
                      <a:pt x="1608" y="609"/>
                      <a:pt x="1293" y="426"/>
                    </a:cubicBezTo>
                    <a:lnTo>
                      <a:pt x="695" y="48"/>
                    </a:lnTo>
                    <a:cubicBezTo>
                      <a:pt x="633" y="15"/>
                      <a:pt x="572" y="0"/>
                      <a:pt x="5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41"/>
              <p:cNvSpPr/>
              <p:nvPr/>
            </p:nvSpPr>
            <p:spPr>
              <a:xfrm>
                <a:off x="-1167000" y="3603025"/>
                <a:ext cx="40200" cy="263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055" extrusionOk="0">
                    <a:moveTo>
                      <a:pt x="477" y="1"/>
                    </a:moveTo>
                    <a:cubicBezTo>
                      <a:pt x="188" y="1"/>
                      <a:pt x="1" y="450"/>
                      <a:pt x="315" y="660"/>
                    </a:cubicBezTo>
                    <a:lnTo>
                      <a:pt x="914" y="1006"/>
                    </a:lnTo>
                    <a:cubicBezTo>
                      <a:pt x="981" y="1040"/>
                      <a:pt x="1044" y="1054"/>
                      <a:pt x="1103" y="1054"/>
                    </a:cubicBezTo>
                    <a:cubicBezTo>
                      <a:pt x="1434" y="1054"/>
                      <a:pt x="1608" y="595"/>
                      <a:pt x="1260" y="408"/>
                    </a:cubicBezTo>
                    <a:lnTo>
                      <a:pt x="662" y="61"/>
                    </a:lnTo>
                    <a:cubicBezTo>
                      <a:pt x="598" y="19"/>
                      <a:pt x="536" y="1"/>
                      <a:pt x="4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41"/>
              <p:cNvSpPr/>
              <p:nvPr/>
            </p:nvSpPr>
            <p:spPr>
              <a:xfrm>
                <a:off x="-1065400" y="3658900"/>
                <a:ext cx="5987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3088" extrusionOk="0">
                    <a:moveTo>
                      <a:pt x="882" y="0"/>
                    </a:moveTo>
                    <a:lnTo>
                      <a:pt x="0" y="1355"/>
                    </a:lnTo>
                    <a:lnTo>
                      <a:pt x="1355" y="1922"/>
                    </a:lnTo>
                    <a:cubicBezTo>
                      <a:pt x="1450" y="1953"/>
                      <a:pt x="1544" y="2111"/>
                      <a:pt x="1544" y="2237"/>
                    </a:cubicBezTo>
                    <a:lnTo>
                      <a:pt x="1544" y="3088"/>
                    </a:lnTo>
                    <a:lnTo>
                      <a:pt x="2395" y="1733"/>
                    </a:lnTo>
                    <a:lnTo>
                      <a:pt x="1071" y="1166"/>
                    </a:lnTo>
                    <a:cubicBezTo>
                      <a:pt x="945" y="1134"/>
                      <a:pt x="882" y="1008"/>
                      <a:pt x="882" y="851"/>
                    </a:cubicBezTo>
                    <a:lnTo>
                      <a:pt x="8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41"/>
              <p:cNvSpPr/>
              <p:nvPr/>
            </p:nvSpPr>
            <p:spPr>
              <a:xfrm>
                <a:off x="-1078000" y="3809325"/>
                <a:ext cx="85075" cy="6775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2710" extrusionOk="0">
                    <a:moveTo>
                      <a:pt x="0" y="1"/>
                    </a:moveTo>
                    <a:lnTo>
                      <a:pt x="0" y="662"/>
                    </a:lnTo>
                    <a:lnTo>
                      <a:pt x="1008" y="662"/>
                    </a:lnTo>
                    <a:cubicBezTo>
                      <a:pt x="1449" y="662"/>
                      <a:pt x="1481" y="1324"/>
                      <a:pt x="1008" y="1324"/>
                    </a:cubicBezTo>
                    <a:lnTo>
                      <a:pt x="0" y="1324"/>
                    </a:lnTo>
                    <a:lnTo>
                      <a:pt x="0" y="1670"/>
                    </a:lnTo>
                    <a:cubicBezTo>
                      <a:pt x="0" y="2237"/>
                      <a:pt x="473" y="2710"/>
                      <a:pt x="1008" y="2710"/>
                    </a:cubicBezTo>
                    <a:lnTo>
                      <a:pt x="2395" y="2710"/>
                    </a:lnTo>
                    <a:cubicBezTo>
                      <a:pt x="2962" y="2710"/>
                      <a:pt x="3403" y="2237"/>
                      <a:pt x="3403" y="1670"/>
                    </a:cubicBezTo>
                    <a:lnTo>
                      <a:pt x="3403" y="1324"/>
                    </a:lnTo>
                    <a:lnTo>
                      <a:pt x="2395" y="1324"/>
                    </a:lnTo>
                    <a:cubicBezTo>
                      <a:pt x="1954" y="1324"/>
                      <a:pt x="1922" y="662"/>
                      <a:pt x="2395" y="662"/>
                    </a:cubicBezTo>
                    <a:lnTo>
                      <a:pt x="3403" y="662"/>
                    </a:lnTo>
                    <a:lnTo>
                      <a:pt x="340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1"/>
              <p:cNvSpPr/>
              <p:nvPr/>
            </p:nvSpPr>
            <p:spPr>
              <a:xfrm>
                <a:off x="-1135500" y="3586525"/>
                <a:ext cx="193775" cy="204700"/>
              </a:xfrm>
              <a:custGeom>
                <a:avLst/>
                <a:gdLst/>
                <a:ahLst/>
                <a:cxnLst/>
                <a:rect l="l" t="t" r="r" b="b"/>
                <a:pathLst>
                  <a:path w="7751" h="8188" extrusionOk="0">
                    <a:moveTo>
                      <a:pt x="4023" y="1424"/>
                    </a:moveTo>
                    <a:cubicBezTo>
                      <a:pt x="4201" y="1424"/>
                      <a:pt x="4380" y="1561"/>
                      <a:pt x="4380" y="1761"/>
                    </a:cubicBezTo>
                    <a:lnTo>
                      <a:pt x="4380" y="3588"/>
                    </a:lnTo>
                    <a:lnTo>
                      <a:pt x="5892" y="4124"/>
                    </a:lnTo>
                    <a:cubicBezTo>
                      <a:pt x="5955" y="4187"/>
                      <a:pt x="6049" y="4250"/>
                      <a:pt x="6081" y="4344"/>
                    </a:cubicBezTo>
                    <a:cubicBezTo>
                      <a:pt x="6081" y="4407"/>
                      <a:pt x="6081" y="4533"/>
                      <a:pt x="5986" y="4628"/>
                    </a:cubicBezTo>
                    <a:lnTo>
                      <a:pt x="4285" y="7369"/>
                    </a:lnTo>
                    <a:cubicBezTo>
                      <a:pt x="4222" y="7495"/>
                      <a:pt x="4127" y="7526"/>
                      <a:pt x="4033" y="7526"/>
                    </a:cubicBezTo>
                    <a:lnTo>
                      <a:pt x="3938" y="7526"/>
                    </a:lnTo>
                    <a:cubicBezTo>
                      <a:pt x="3781" y="7495"/>
                      <a:pt x="3718" y="7369"/>
                      <a:pt x="3718" y="7211"/>
                    </a:cubicBezTo>
                    <a:lnTo>
                      <a:pt x="3718" y="5384"/>
                    </a:lnTo>
                    <a:lnTo>
                      <a:pt x="2206" y="4817"/>
                    </a:lnTo>
                    <a:cubicBezTo>
                      <a:pt x="2143" y="4754"/>
                      <a:pt x="2048" y="4691"/>
                      <a:pt x="2017" y="4596"/>
                    </a:cubicBezTo>
                    <a:cubicBezTo>
                      <a:pt x="1985" y="4533"/>
                      <a:pt x="2017" y="4407"/>
                      <a:pt x="2048" y="4344"/>
                    </a:cubicBezTo>
                    <a:lnTo>
                      <a:pt x="3749" y="1572"/>
                    </a:lnTo>
                    <a:cubicBezTo>
                      <a:pt x="3818" y="1469"/>
                      <a:pt x="3920" y="1424"/>
                      <a:pt x="4023" y="1424"/>
                    </a:cubicBezTo>
                    <a:close/>
                    <a:moveTo>
                      <a:pt x="4019" y="1"/>
                    </a:moveTo>
                    <a:cubicBezTo>
                      <a:pt x="3743" y="1"/>
                      <a:pt x="3463" y="31"/>
                      <a:pt x="3182" y="91"/>
                    </a:cubicBezTo>
                    <a:cubicBezTo>
                      <a:pt x="1733" y="406"/>
                      <a:pt x="567" y="1572"/>
                      <a:pt x="284" y="3084"/>
                    </a:cubicBezTo>
                    <a:cubicBezTo>
                      <a:pt x="0" y="4533"/>
                      <a:pt x="599" y="5479"/>
                      <a:pt x="1040" y="6140"/>
                    </a:cubicBezTo>
                    <a:cubicBezTo>
                      <a:pt x="1922" y="7526"/>
                      <a:pt x="1387" y="7526"/>
                      <a:pt x="1670" y="8188"/>
                    </a:cubicBezTo>
                    <a:lnTo>
                      <a:pt x="6301" y="8188"/>
                    </a:lnTo>
                    <a:cubicBezTo>
                      <a:pt x="6553" y="7526"/>
                      <a:pt x="6018" y="7526"/>
                      <a:pt x="6931" y="6109"/>
                    </a:cubicBezTo>
                    <a:cubicBezTo>
                      <a:pt x="7373" y="5447"/>
                      <a:pt x="7719" y="4817"/>
                      <a:pt x="7719" y="3746"/>
                    </a:cubicBezTo>
                    <a:cubicBezTo>
                      <a:pt x="7751" y="2612"/>
                      <a:pt x="7246" y="1540"/>
                      <a:pt x="6396" y="847"/>
                    </a:cubicBezTo>
                    <a:cubicBezTo>
                      <a:pt x="5726" y="297"/>
                      <a:pt x="4892" y="1"/>
                      <a:pt x="40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2" name="Google Shape;1452;p41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Creation roadmap</a:t>
            </a:r>
            <a:endParaRPr/>
          </a:p>
        </p:txBody>
      </p:sp>
      <p:grpSp>
        <p:nvGrpSpPr>
          <p:cNvPr id="1453" name="Google Shape;1453;p41"/>
          <p:cNvGrpSpPr/>
          <p:nvPr/>
        </p:nvGrpSpPr>
        <p:grpSpPr>
          <a:xfrm>
            <a:off x="5642391" y="1081988"/>
            <a:ext cx="1543200" cy="1953962"/>
            <a:chOff x="5642391" y="1081988"/>
            <a:chExt cx="1543200" cy="1953962"/>
          </a:xfrm>
        </p:grpSpPr>
        <p:sp>
          <p:nvSpPr>
            <p:cNvPr id="1454" name="Google Shape;1454;p41"/>
            <p:cNvSpPr/>
            <p:nvPr/>
          </p:nvSpPr>
          <p:spPr>
            <a:xfrm flipH="1">
              <a:off x="5821651" y="2816350"/>
              <a:ext cx="219600" cy="219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5" name="Google Shape;1455;p41"/>
            <p:cNvGrpSpPr/>
            <p:nvPr/>
          </p:nvGrpSpPr>
          <p:grpSpPr>
            <a:xfrm>
              <a:off x="5642391" y="1081988"/>
              <a:ext cx="1543200" cy="1666104"/>
              <a:chOff x="5642391" y="1081988"/>
              <a:chExt cx="1543200" cy="1666104"/>
            </a:xfrm>
          </p:grpSpPr>
          <p:sp>
            <p:nvSpPr>
              <p:cNvPr id="1456" name="Google Shape;1456;p41"/>
              <p:cNvSpPr/>
              <p:nvPr/>
            </p:nvSpPr>
            <p:spPr>
              <a:xfrm>
                <a:off x="5931450" y="2444750"/>
                <a:ext cx="482566" cy="303342"/>
              </a:xfrm>
              <a:custGeom>
                <a:avLst/>
                <a:gdLst/>
                <a:ahLst/>
                <a:cxnLst/>
                <a:rect l="l" t="t" r="r" b="b"/>
                <a:pathLst>
                  <a:path w="15181" h="14582" extrusionOk="0">
                    <a:moveTo>
                      <a:pt x="15181" y="0"/>
                    </a:moveTo>
                    <a:lnTo>
                      <a:pt x="15181" y="7591"/>
                    </a:lnTo>
                    <a:lnTo>
                      <a:pt x="0" y="7591"/>
                    </a:lnTo>
                    <a:lnTo>
                      <a:pt x="0" y="14582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diamond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57" name="Google Shape;1457;p41"/>
              <p:cNvSpPr txBox="1"/>
              <p:nvPr/>
            </p:nvSpPr>
            <p:spPr>
              <a:xfrm>
                <a:off x="5642391" y="1081988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Testing</a:t>
                </a:r>
                <a:endParaRPr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458" name="Google Shape;1458;p41"/>
              <p:cNvSpPr txBox="1"/>
              <p:nvPr/>
            </p:nvSpPr>
            <p:spPr>
              <a:xfrm>
                <a:off x="5642391" y="1509914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59" name="Google Shape;1459;p41"/>
              <p:cNvSpPr/>
              <p:nvPr/>
            </p:nvSpPr>
            <p:spPr>
              <a:xfrm>
                <a:off x="5782640" y="2046051"/>
                <a:ext cx="1262700" cy="398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10057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10 days</a:t>
                </a:r>
                <a:endParaRPr sz="26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460" name="Google Shape;1460;p41"/>
          <p:cNvGrpSpPr/>
          <p:nvPr/>
        </p:nvGrpSpPr>
        <p:grpSpPr>
          <a:xfrm>
            <a:off x="1958409" y="2816350"/>
            <a:ext cx="1543200" cy="1854634"/>
            <a:chOff x="1958409" y="2816350"/>
            <a:chExt cx="1543200" cy="1854634"/>
          </a:xfrm>
        </p:grpSpPr>
        <p:sp>
          <p:nvSpPr>
            <p:cNvPr id="1461" name="Google Shape;1461;p41"/>
            <p:cNvSpPr/>
            <p:nvPr/>
          </p:nvSpPr>
          <p:spPr>
            <a:xfrm>
              <a:off x="3102749" y="2816350"/>
              <a:ext cx="219600" cy="219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2" name="Google Shape;1462;p41"/>
            <p:cNvGrpSpPr/>
            <p:nvPr/>
          </p:nvGrpSpPr>
          <p:grpSpPr>
            <a:xfrm>
              <a:off x="1958409" y="3105700"/>
              <a:ext cx="1543200" cy="1565284"/>
              <a:chOff x="1958409" y="3105700"/>
              <a:chExt cx="1543200" cy="1565284"/>
            </a:xfrm>
          </p:grpSpPr>
          <p:sp>
            <p:nvSpPr>
              <p:cNvPr id="1463" name="Google Shape;1463;p41"/>
              <p:cNvSpPr/>
              <p:nvPr/>
            </p:nvSpPr>
            <p:spPr>
              <a:xfrm>
                <a:off x="2729995" y="3105700"/>
                <a:ext cx="482566" cy="313987"/>
              </a:xfrm>
              <a:custGeom>
                <a:avLst/>
                <a:gdLst/>
                <a:ahLst/>
                <a:cxnLst/>
                <a:rect l="l" t="t" r="r" b="b"/>
                <a:pathLst>
                  <a:path w="15181" h="14582" extrusionOk="0">
                    <a:moveTo>
                      <a:pt x="15181" y="0"/>
                    </a:moveTo>
                    <a:lnTo>
                      <a:pt x="15181" y="7591"/>
                    </a:lnTo>
                    <a:lnTo>
                      <a:pt x="0" y="7591"/>
                    </a:lnTo>
                    <a:lnTo>
                      <a:pt x="0" y="14582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64" name="Google Shape;1464;p41"/>
              <p:cNvSpPr txBox="1"/>
              <p:nvPr/>
            </p:nvSpPr>
            <p:spPr>
              <a:xfrm>
                <a:off x="1958409" y="3902559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Design</a:t>
                </a:r>
                <a:endParaRPr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465" name="Google Shape;1465;p41"/>
              <p:cNvSpPr txBox="1"/>
              <p:nvPr/>
            </p:nvSpPr>
            <p:spPr>
              <a:xfrm>
                <a:off x="1958409" y="4330484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considered a dwarf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66" name="Google Shape;1466;p41"/>
              <p:cNvSpPr/>
              <p:nvPr/>
            </p:nvSpPr>
            <p:spPr>
              <a:xfrm>
                <a:off x="2098659" y="3409646"/>
                <a:ext cx="1262700" cy="398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10057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20 days</a:t>
                </a:r>
                <a:endParaRPr sz="26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467" name="Google Shape;1467;p41"/>
          <p:cNvGrpSpPr/>
          <p:nvPr/>
        </p:nvGrpSpPr>
        <p:grpSpPr>
          <a:xfrm>
            <a:off x="7189076" y="2816350"/>
            <a:ext cx="1543200" cy="1854634"/>
            <a:chOff x="7189076" y="2816350"/>
            <a:chExt cx="1543200" cy="1854634"/>
          </a:xfrm>
        </p:grpSpPr>
        <p:sp>
          <p:nvSpPr>
            <p:cNvPr id="1468" name="Google Shape;1468;p41"/>
            <p:cNvSpPr/>
            <p:nvPr/>
          </p:nvSpPr>
          <p:spPr>
            <a:xfrm flipH="1">
              <a:off x="8372697" y="2816350"/>
              <a:ext cx="219600" cy="21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9" name="Google Shape;1469;p41"/>
            <p:cNvGrpSpPr/>
            <p:nvPr/>
          </p:nvGrpSpPr>
          <p:grpSpPr>
            <a:xfrm>
              <a:off x="7189076" y="3105700"/>
              <a:ext cx="1543200" cy="1565284"/>
              <a:chOff x="7189076" y="3105700"/>
              <a:chExt cx="1543200" cy="1565284"/>
            </a:xfrm>
          </p:grpSpPr>
          <p:sp>
            <p:nvSpPr>
              <p:cNvPr id="1470" name="Google Shape;1470;p41"/>
              <p:cNvSpPr/>
              <p:nvPr/>
            </p:nvSpPr>
            <p:spPr>
              <a:xfrm>
                <a:off x="7960675" y="3105700"/>
                <a:ext cx="521581" cy="313987"/>
              </a:xfrm>
              <a:custGeom>
                <a:avLst/>
                <a:gdLst/>
                <a:ahLst/>
                <a:cxnLst/>
                <a:rect l="l" t="t" r="r" b="b"/>
                <a:pathLst>
                  <a:path w="15181" h="14582" extrusionOk="0">
                    <a:moveTo>
                      <a:pt x="15181" y="0"/>
                    </a:moveTo>
                    <a:lnTo>
                      <a:pt x="15181" y="7591"/>
                    </a:lnTo>
                    <a:lnTo>
                      <a:pt x="0" y="7591"/>
                    </a:lnTo>
                    <a:lnTo>
                      <a:pt x="0" y="14582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71" name="Google Shape;1471;p41"/>
              <p:cNvSpPr txBox="1"/>
              <p:nvPr/>
            </p:nvSpPr>
            <p:spPr>
              <a:xfrm>
                <a:off x="7189076" y="3902559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l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Launch</a:t>
                </a:r>
                <a:endParaRPr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472" name="Google Shape;1472;p41"/>
              <p:cNvSpPr txBox="1"/>
              <p:nvPr/>
            </p:nvSpPr>
            <p:spPr>
              <a:xfrm>
                <a:off x="7189076" y="4330484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Uranus is the coldest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73" name="Google Shape;1473;p41"/>
              <p:cNvSpPr/>
              <p:nvPr/>
            </p:nvSpPr>
            <p:spPr>
              <a:xfrm>
                <a:off x="7329325" y="3409646"/>
                <a:ext cx="1262700" cy="398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10057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5 days</a:t>
                </a:r>
                <a:endParaRPr sz="26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474" name="Google Shape;1474;p41"/>
          <p:cNvGrpSpPr/>
          <p:nvPr/>
        </p:nvGrpSpPr>
        <p:grpSpPr>
          <a:xfrm>
            <a:off x="1958409" y="1081988"/>
            <a:ext cx="1543200" cy="1953962"/>
            <a:chOff x="1958409" y="1081988"/>
            <a:chExt cx="1543200" cy="1953962"/>
          </a:xfrm>
        </p:grpSpPr>
        <p:sp>
          <p:nvSpPr>
            <p:cNvPr id="1475" name="Google Shape;1475;p41"/>
            <p:cNvSpPr/>
            <p:nvPr/>
          </p:nvSpPr>
          <p:spPr>
            <a:xfrm>
              <a:off x="2252401" y="2816350"/>
              <a:ext cx="219600" cy="21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6" name="Google Shape;1476;p41"/>
            <p:cNvGrpSpPr/>
            <p:nvPr/>
          </p:nvGrpSpPr>
          <p:grpSpPr>
            <a:xfrm>
              <a:off x="1958409" y="1081988"/>
              <a:ext cx="1543200" cy="1666104"/>
              <a:chOff x="1958409" y="1081988"/>
              <a:chExt cx="1543200" cy="1666104"/>
            </a:xfrm>
          </p:grpSpPr>
          <p:sp>
            <p:nvSpPr>
              <p:cNvPr id="1477" name="Google Shape;1477;p41"/>
              <p:cNvSpPr/>
              <p:nvPr/>
            </p:nvSpPr>
            <p:spPr>
              <a:xfrm>
                <a:off x="2362206" y="2444750"/>
                <a:ext cx="367798" cy="303342"/>
              </a:xfrm>
              <a:custGeom>
                <a:avLst/>
                <a:gdLst/>
                <a:ahLst/>
                <a:cxnLst/>
                <a:rect l="l" t="t" r="r" b="b"/>
                <a:pathLst>
                  <a:path w="15181" h="14582" extrusionOk="0">
                    <a:moveTo>
                      <a:pt x="15181" y="0"/>
                    </a:moveTo>
                    <a:lnTo>
                      <a:pt x="15181" y="7591"/>
                    </a:lnTo>
                    <a:lnTo>
                      <a:pt x="0" y="7591"/>
                    </a:lnTo>
                    <a:lnTo>
                      <a:pt x="0" y="14582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diamond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78" name="Google Shape;1478;p41"/>
              <p:cNvSpPr txBox="1"/>
              <p:nvPr/>
            </p:nvSpPr>
            <p:spPr>
              <a:xfrm>
                <a:off x="1958409" y="1081988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accen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Concept</a:t>
                </a:r>
                <a:endParaRPr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479" name="Google Shape;1479;p41"/>
              <p:cNvSpPr txBox="1"/>
              <p:nvPr/>
            </p:nvSpPr>
            <p:spPr>
              <a:xfrm>
                <a:off x="1958409" y="1509914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where we live on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80" name="Google Shape;1480;p41"/>
              <p:cNvSpPr/>
              <p:nvPr/>
            </p:nvSpPr>
            <p:spPr>
              <a:xfrm>
                <a:off x="2098659" y="2046051"/>
                <a:ext cx="1262700" cy="398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10057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15 days</a:t>
                </a:r>
                <a:endParaRPr sz="26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481" name="Google Shape;1481;p41"/>
          <p:cNvGrpSpPr/>
          <p:nvPr/>
        </p:nvGrpSpPr>
        <p:grpSpPr>
          <a:xfrm>
            <a:off x="7189081" y="1081988"/>
            <a:ext cx="1543200" cy="1953962"/>
            <a:chOff x="7189081" y="1081988"/>
            <a:chExt cx="1543200" cy="1953962"/>
          </a:xfrm>
        </p:grpSpPr>
        <p:sp>
          <p:nvSpPr>
            <p:cNvPr id="1482" name="Google Shape;1482;p41"/>
            <p:cNvSpPr/>
            <p:nvPr/>
          </p:nvSpPr>
          <p:spPr>
            <a:xfrm flipH="1">
              <a:off x="7522348" y="2816350"/>
              <a:ext cx="219600" cy="21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3" name="Google Shape;1483;p41"/>
            <p:cNvGrpSpPr/>
            <p:nvPr/>
          </p:nvGrpSpPr>
          <p:grpSpPr>
            <a:xfrm>
              <a:off x="7189081" y="1081988"/>
              <a:ext cx="1543200" cy="1666104"/>
              <a:chOff x="7189081" y="1081988"/>
              <a:chExt cx="1543200" cy="1666104"/>
            </a:xfrm>
          </p:grpSpPr>
          <p:sp>
            <p:nvSpPr>
              <p:cNvPr id="1484" name="Google Shape;1484;p41"/>
              <p:cNvSpPr/>
              <p:nvPr/>
            </p:nvSpPr>
            <p:spPr>
              <a:xfrm>
                <a:off x="7631876" y="2444750"/>
                <a:ext cx="328783" cy="303342"/>
              </a:xfrm>
              <a:custGeom>
                <a:avLst/>
                <a:gdLst/>
                <a:ahLst/>
                <a:cxnLst/>
                <a:rect l="l" t="t" r="r" b="b"/>
                <a:pathLst>
                  <a:path w="15181" h="14582" extrusionOk="0">
                    <a:moveTo>
                      <a:pt x="15181" y="0"/>
                    </a:moveTo>
                    <a:lnTo>
                      <a:pt x="15181" y="7591"/>
                    </a:lnTo>
                    <a:lnTo>
                      <a:pt x="0" y="7591"/>
                    </a:lnTo>
                    <a:lnTo>
                      <a:pt x="0" y="14582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diamond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85" name="Google Shape;1485;p41"/>
              <p:cNvSpPr txBox="1"/>
              <p:nvPr/>
            </p:nvSpPr>
            <p:spPr>
              <a:xfrm>
                <a:off x="7189081" y="1081988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Release</a:t>
                </a:r>
                <a:endParaRPr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486" name="Google Shape;1486;p41"/>
              <p:cNvSpPr txBox="1"/>
              <p:nvPr/>
            </p:nvSpPr>
            <p:spPr>
              <a:xfrm>
                <a:off x="7189081" y="1509914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smallest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87" name="Google Shape;1487;p41"/>
              <p:cNvSpPr/>
              <p:nvPr/>
            </p:nvSpPr>
            <p:spPr>
              <a:xfrm>
                <a:off x="7329330" y="2046051"/>
                <a:ext cx="1262700" cy="398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10057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20 days</a:t>
                </a:r>
                <a:endParaRPr sz="26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488" name="Google Shape;1488;p41"/>
          <p:cNvGrpSpPr/>
          <p:nvPr/>
        </p:nvGrpSpPr>
        <p:grpSpPr>
          <a:xfrm>
            <a:off x="411475" y="2816350"/>
            <a:ext cx="1543200" cy="1854634"/>
            <a:chOff x="411475" y="2816350"/>
            <a:chExt cx="1543200" cy="1854634"/>
          </a:xfrm>
        </p:grpSpPr>
        <p:sp>
          <p:nvSpPr>
            <p:cNvPr id="1489" name="Google Shape;1489;p41"/>
            <p:cNvSpPr/>
            <p:nvPr/>
          </p:nvSpPr>
          <p:spPr>
            <a:xfrm>
              <a:off x="1402052" y="2816350"/>
              <a:ext cx="219600" cy="21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0" name="Google Shape;1490;p41"/>
            <p:cNvGrpSpPr/>
            <p:nvPr/>
          </p:nvGrpSpPr>
          <p:grpSpPr>
            <a:xfrm>
              <a:off x="411475" y="3105700"/>
              <a:ext cx="1543200" cy="1565284"/>
              <a:chOff x="411475" y="3105700"/>
              <a:chExt cx="1543200" cy="1565284"/>
            </a:xfrm>
          </p:grpSpPr>
          <p:sp>
            <p:nvSpPr>
              <p:cNvPr id="1491" name="Google Shape;1491;p41"/>
              <p:cNvSpPr/>
              <p:nvPr/>
            </p:nvSpPr>
            <p:spPr>
              <a:xfrm>
                <a:off x="1183075" y="3105700"/>
                <a:ext cx="328783" cy="313987"/>
              </a:xfrm>
              <a:custGeom>
                <a:avLst/>
                <a:gdLst/>
                <a:ahLst/>
                <a:cxnLst/>
                <a:rect l="l" t="t" r="r" b="b"/>
                <a:pathLst>
                  <a:path w="15181" h="14582" extrusionOk="0">
                    <a:moveTo>
                      <a:pt x="15181" y="0"/>
                    </a:moveTo>
                    <a:lnTo>
                      <a:pt x="15181" y="7591"/>
                    </a:lnTo>
                    <a:lnTo>
                      <a:pt x="0" y="7591"/>
                    </a:lnTo>
                    <a:lnTo>
                      <a:pt x="0" y="14582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92" name="Google Shape;1492;p41"/>
              <p:cNvSpPr txBox="1"/>
              <p:nvPr/>
            </p:nvSpPr>
            <p:spPr>
              <a:xfrm>
                <a:off x="411475" y="3902559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Sounding</a:t>
                </a:r>
                <a:endParaRPr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493" name="Google Shape;1493;p41"/>
              <p:cNvSpPr txBox="1"/>
              <p:nvPr/>
            </p:nvSpPr>
            <p:spPr>
              <a:xfrm>
                <a:off x="411475" y="4330484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 of all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94" name="Google Shape;1494;p41"/>
              <p:cNvSpPr/>
              <p:nvPr/>
            </p:nvSpPr>
            <p:spPr>
              <a:xfrm>
                <a:off x="551725" y="3409646"/>
                <a:ext cx="1262700" cy="398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10057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10 days</a:t>
                </a:r>
                <a:endParaRPr sz="26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495" name="Google Shape;1495;p41"/>
          <p:cNvGrpSpPr/>
          <p:nvPr/>
        </p:nvGrpSpPr>
        <p:grpSpPr>
          <a:xfrm>
            <a:off x="5642391" y="2816350"/>
            <a:ext cx="1543200" cy="1854634"/>
            <a:chOff x="5642391" y="2816350"/>
            <a:chExt cx="1543200" cy="1854634"/>
          </a:xfrm>
        </p:grpSpPr>
        <p:sp>
          <p:nvSpPr>
            <p:cNvPr id="1496" name="Google Shape;1496;p41"/>
            <p:cNvSpPr/>
            <p:nvPr/>
          </p:nvSpPr>
          <p:spPr>
            <a:xfrm flipH="1">
              <a:off x="6671999" y="2816350"/>
              <a:ext cx="219600" cy="21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7" name="Google Shape;1497;p41"/>
            <p:cNvGrpSpPr/>
            <p:nvPr/>
          </p:nvGrpSpPr>
          <p:grpSpPr>
            <a:xfrm>
              <a:off x="5642391" y="3105700"/>
              <a:ext cx="1543200" cy="1565284"/>
              <a:chOff x="5642391" y="3105700"/>
              <a:chExt cx="1543200" cy="1565284"/>
            </a:xfrm>
          </p:grpSpPr>
          <p:sp>
            <p:nvSpPr>
              <p:cNvPr id="1498" name="Google Shape;1498;p41"/>
              <p:cNvSpPr/>
              <p:nvPr/>
            </p:nvSpPr>
            <p:spPr>
              <a:xfrm>
                <a:off x="6414025" y="3105700"/>
                <a:ext cx="367798" cy="313987"/>
              </a:xfrm>
              <a:custGeom>
                <a:avLst/>
                <a:gdLst/>
                <a:ahLst/>
                <a:cxnLst/>
                <a:rect l="l" t="t" r="r" b="b"/>
                <a:pathLst>
                  <a:path w="15181" h="14582" extrusionOk="0">
                    <a:moveTo>
                      <a:pt x="15181" y="0"/>
                    </a:moveTo>
                    <a:lnTo>
                      <a:pt x="15181" y="7591"/>
                    </a:lnTo>
                    <a:lnTo>
                      <a:pt x="0" y="7591"/>
                    </a:lnTo>
                    <a:lnTo>
                      <a:pt x="0" y="14582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99" name="Google Shape;1499;p41"/>
              <p:cNvSpPr txBox="1"/>
              <p:nvPr/>
            </p:nvSpPr>
            <p:spPr>
              <a:xfrm>
                <a:off x="5642391" y="3902559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accen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Analysis</a:t>
                </a:r>
                <a:endParaRPr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500" name="Google Shape;1500;p41"/>
              <p:cNvSpPr txBox="1"/>
              <p:nvPr/>
            </p:nvSpPr>
            <p:spPr>
              <a:xfrm>
                <a:off x="5642391" y="4330484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Mars is actually a very cold place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01" name="Google Shape;1501;p41"/>
              <p:cNvSpPr/>
              <p:nvPr/>
            </p:nvSpPr>
            <p:spPr>
              <a:xfrm>
                <a:off x="5782640" y="3409646"/>
                <a:ext cx="1262700" cy="398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10057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15 days</a:t>
                </a:r>
                <a:endParaRPr sz="26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502" name="Google Shape;1502;p41"/>
          <p:cNvGrpSpPr/>
          <p:nvPr/>
        </p:nvGrpSpPr>
        <p:grpSpPr>
          <a:xfrm>
            <a:off x="411475" y="1081988"/>
            <a:ext cx="1543200" cy="1953962"/>
            <a:chOff x="411475" y="1081988"/>
            <a:chExt cx="1543200" cy="1953962"/>
          </a:xfrm>
        </p:grpSpPr>
        <p:sp>
          <p:nvSpPr>
            <p:cNvPr id="1503" name="Google Shape;1503;p41"/>
            <p:cNvSpPr/>
            <p:nvPr/>
          </p:nvSpPr>
          <p:spPr>
            <a:xfrm>
              <a:off x="551703" y="2816350"/>
              <a:ext cx="219600" cy="21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4" name="Google Shape;1504;p41"/>
            <p:cNvGrpSpPr/>
            <p:nvPr/>
          </p:nvGrpSpPr>
          <p:grpSpPr>
            <a:xfrm>
              <a:off x="411475" y="1081988"/>
              <a:ext cx="1543200" cy="1666104"/>
              <a:chOff x="411475" y="1081988"/>
              <a:chExt cx="1543200" cy="1666104"/>
            </a:xfrm>
          </p:grpSpPr>
          <p:sp>
            <p:nvSpPr>
              <p:cNvPr id="1505" name="Google Shape;1505;p41"/>
              <p:cNvSpPr txBox="1"/>
              <p:nvPr/>
            </p:nvSpPr>
            <p:spPr>
              <a:xfrm>
                <a:off x="411475" y="1081988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l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Ideation</a:t>
                </a:r>
                <a:endParaRPr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506" name="Google Shape;1506;p41"/>
              <p:cNvSpPr txBox="1"/>
              <p:nvPr/>
            </p:nvSpPr>
            <p:spPr>
              <a:xfrm>
                <a:off x="411475" y="1509914"/>
                <a:ext cx="1543200" cy="34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507" name="Google Shape;1507;p41"/>
              <p:cNvSpPr/>
              <p:nvPr/>
            </p:nvSpPr>
            <p:spPr>
              <a:xfrm>
                <a:off x="551725" y="2046051"/>
                <a:ext cx="1262700" cy="398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10057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6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5 days</a:t>
                </a:r>
                <a:endParaRPr sz="260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508" name="Google Shape;1508;p41"/>
              <p:cNvSpPr/>
              <p:nvPr/>
            </p:nvSpPr>
            <p:spPr>
              <a:xfrm>
                <a:off x="661500" y="2444750"/>
                <a:ext cx="521581" cy="303342"/>
              </a:xfrm>
              <a:custGeom>
                <a:avLst/>
                <a:gdLst/>
                <a:ahLst/>
                <a:cxnLst/>
                <a:rect l="l" t="t" r="r" b="b"/>
                <a:pathLst>
                  <a:path w="15181" h="14582" extrusionOk="0">
                    <a:moveTo>
                      <a:pt x="15181" y="0"/>
                    </a:moveTo>
                    <a:lnTo>
                      <a:pt x="15181" y="7591"/>
                    </a:lnTo>
                    <a:lnTo>
                      <a:pt x="0" y="7591"/>
                    </a:lnTo>
                    <a:lnTo>
                      <a:pt x="0" y="14582"/>
                    </a:ln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diamond" w="sm" len="sm"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3" name="Google Shape;1513;p42"/>
          <p:cNvGrpSpPr/>
          <p:nvPr/>
        </p:nvGrpSpPr>
        <p:grpSpPr>
          <a:xfrm>
            <a:off x="1490625" y="1435872"/>
            <a:ext cx="6162500" cy="2054100"/>
            <a:chOff x="1490625" y="1167400"/>
            <a:chExt cx="6162500" cy="2054100"/>
          </a:xfrm>
        </p:grpSpPr>
        <p:sp>
          <p:nvSpPr>
            <p:cNvPr id="1514" name="Google Shape;1514;p42"/>
            <p:cNvSpPr/>
            <p:nvPr/>
          </p:nvSpPr>
          <p:spPr>
            <a:xfrm>
              <a:off x="1490625" y="1167400"/>
              <a:ext cx="2054100" cy="2054100"/>
            </a:xfrm>
            <a:prstGeom prst="arc">
              <a:avLst>
                <a:gd name="adj1" fmla="val 12904267"/>
                <a:gd name="adj2" fmla="val 19511041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2"/>
            <p:cNvSpPr/>
            <p:nvPr/>
          </p:nvSpPr>
          <p:spPr>
            <a:xfrm>
              <a:off x="3544825" y="1167400"/>
              <a:ext cx="2054100" cy="2054100"/>
            </a:xfrm>
            <a:prstGeom prst="arc">
              <a:avLst>
                <a:gd name="adj1" fmla="val 12904267"/>
                <a:gd name="adj2" fmla="val 19511041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2"/>
            <p:cNvSpPr/>
            <p:nvPr/>
          </p:nvSpPr>
          <p:spPr>
            <a:xfrm>
              <a:off x="5599025" y="1167400"/>
              <a:ext cx="2054100" cy="2054100"/>
            </a:xfrm>
            <a:prstGeom prst="arc">
              <a:avLst>
                <a:gd name="adj1" fmla="val 12904267"/>
                <a:gd name="adj2" fmla="val 19511041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diamond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7" name="Google Shape;1517;p42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Design team timeline</a:t>
            </a:r>
            <a:endParaRPr/>
          </a:p>
        </p:txBody>
      </p:sp>
      <p:grpSp>
        <p:nvGrpSpPr>
          <p:cNvPr id="1518" name="Google Shape;1518;p42"/>
          <p:cNvGrpSpPr/>
          <p:nvPr/>
        </p:nvGrpSpPr>
        <p:grpSpPr>
          <a:xfrm>
            <a:off x="411475" y="1987586"/>
            <a:ext cx="2158200" cy="2527107"/>
            <a:chOff x="458350" y="1739050"/>
            <a:chExt cx="2158200" cy="2527107"/>
          </a:xfrm>
        </p:grpSpPr>
        <p:sp>
          <p:nvSpPr>
            <p:cNvPr id="1519" name="Google Shape;1519;p42"/>
            <p:cNvSpPr txBox="1"/>
            <p:nvPr/>
          </p:nvSpPr>
          <p:spPr>
            <a:xfrm>
              <a:off x="568750" y="3228751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Project brief</a:t>
              </a:r>
              <a:endParaRPr sz="20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20" name="Google Shape;1520;p42"/>
            <p:cNvSpPr txBox="1"/>
            <p:nvPr/>
          </p:nvSpPr>
          <p:spPr>
            <a:xfrm>
              <a:off x="568750" y="3569257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and the fourth-largest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1" name="Google Shape;1521;p42"/>
            <p:cNvSpPr/>
            <p:nvPr/>
          </p:nvSpPr>
          <p:spPr>
            <a:xfrm>
              <a:off x="458350" y="2546950"/>
              <a:ext cx="2158200" cy="587700"/>
            </a:xfrm>
            <a:prstGeom prst="chevron">
              <a:avLst>
                <a:gd name="adj" fmla="val 2717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2 - 5 days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522" name="Google Shape;1522;p42"/>
            <p:cNvSpPr/>
            <p:nvPr/>
          </p:nvSpPr>
          <p:spPr>
            <a:xfrm>
              <a:off x="1243600" y="1739050"/>
              <a:ext cx="587700" cy="58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1523" name="Google Shape;1523;p42"/>
          <p:cNvGrpSpPr/>
          <p:nvPr/>
        </p:nvGrpSpPr>
        <p:grpSpPr>
          <a:xfrm>
            <a:off x="2465675" y="1987586"/>
            <a:ext cx="2158200" cy="2527107"/>
            <a:chOff x="2481385" y="1739050"/>
            <a:chExt cx="2158200" cy="2527107"/>
          </a:xfrm>
        </p:grpSpPr>
        <p:sp>
          <p:nvSpPr>
            <p:cNvPr id="1524" name="Google Shape;1524;p42"/>
            <p:cNvSpPr txBox="1"/>
            <p:nvPr/>
          </p:nvSpPr>
          <p:spPr>
            <a:xfrm>
              <a:off x="2591785" y="3228751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Initial draft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25" name="Google Shape;1525;p42"/>
            <p:cNvSpPr txBox="1"/>
            <p:nvPr/>
          </p:nvSpPr>
          <p:spPr>
            <a:xfrm>
              <a:off x="2591785" y="3569257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Sun. It is the planet we all live on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6" name="Google Shape;1526;p42"/>
            <p:cNvSpPr/>
            <p:nvPr/>
          </p:nvSpPr>
          <p:spPr>
            <a:xfrm>
              <a:off x="2481385" y="2546950"/>
              <a:ext cx="2158200" cy="587700"/>
            </a:xfrm>
            <a:prstGeom prst="chevron">
              <a:avLst>
                <a:gd name="adj" fmla="val 2717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3 - 7 days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27" name="Google Shape;1527;p42"/>
            <p:cNvSpPr/>
            <p:nvPr/>
          </p:nvSpPr>
          <p:spPr>
            <a:xfrm>
              <a:off x="3266635" y="1739050"/>
              <a:ext cx="5877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1528" name="Google Shape;1528;p42"/>
          <p:cNvGrpSpPr/>
          <p:nvPr/>
        </p:nvGrpSpPr>
        <p:grpSpPr>
          <a:xfrm>
            <a:off x="4519875" y="1987586"/>
            <a:ext cx="2158200" cy="2527107"/>
            <a:chOff x="4504420" y="1739050"/>
            <a:chExt cx="2158200" cy="2527107"/>
          </a:xfrm>
        </p:grpSpPr>
        <p:sp>
          <p:nvSpPr>
            <p:cNvPr id="1529" name="Google Shape;1529;p42"/>
            <p:cNvSpPr txBox="1"/>
            <p:nvPr/>
          </p:nvSpPr>
          <p:spPr>
            <a:xfrm>
              <a:off x="4614820" y="3228751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Collaboration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30" name="Google Shape;1530;p42"/>
            <p:cNvSpPr txBox="1"/>
            <p:nvPr/>
          </p:nvSpPr>
          <p:spPr>
            <a:xfrm>
              <a:off x="4614820" y="3569257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one of the biggest planets. It is a gas giant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1" name="Google Shape;1531;p42"/>
            <p:cNvSpPr/>
            <p:nvPr/>
          </p:nvSpPr>
          <p:spPr>
            <a:xfrm>
              <a:off x="4504420" y="2546950"/>
              <a:ext cx="2158200" cy="587700"/>
            </a:xfrm>
            <a:prstGeom prst="chevron">
              <a:avLst>
                <a:gd name="adj" fmla="val 2717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2 - 7 days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32" name="Google Shape;1532;p42"/>
            <p:cNvSpPr/>
            <p:nvPr/>
          </p:nvSpPr>
          <p:spPr>
            <a:xfrm>
              <a:off x="5289670" y="1739050"/>
              <a:ext cx="5877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1533" name="Google Shape;1533;p42"/>
          <p:cNvGrpSpPr/>
          <p:nvPr/>
        </p:nvGrpSpPr>
        <p:grpSpPr>
          <a:xfrm>
            <a:off x="6574075" y="1987586"/>
            <a:ext cx="2158200" cy="2527107"/>
            <a:chOff x="6527455" y="1739050"/>
            <a:chExt cx="2158200" cy="2527107"/>
          </a:xfrm>
        </p:grpSpPr>
        <p:sp>
          <p:nvSpPr>
            <p:cNvPr id="1534" name="Google Shape;1534;p42"/>
            <p:cNvSpPr txBox="1"/>
            <p:nvPr/>
          </p:nvSpPr>
          <p:spPr>
            <a:xfrm>
              <a:off x="6637855" y="3228751"/>
              <a:ext cx="1937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Print production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35" name="Google Shape;1535;p42"/>
            <p:cNvSpPr txBox="1"/>
            <p:nvPr/>
          </p:nvSpPr>
          <p:spPr>
            <a:xfrm>
              <a:off x="6637855" y="3569257"/>
              <a:ext cx="19374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6" name="Google Shape;1536;p42"/>
            <p:cNvSpPr/>
            <p:nvPr/>
          </p:nvSpPr>
          <p:spPr>
            <a:xfrm>
              <a:off x="6527455" y="2546950"/>
              <a:ext cx="2158200" cy="587700"/>
            </a:xfrm>
            <a:prstGeom prst="chevron">
              <a:avLst>
                <a:gd name="adj" fmla="val 2717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2 - 4 days</a:t>
              </a:r>
              <a:endParaRPr sz="26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37" name="Google Shape;1537;p42"/>
            <p:cNvSpPr/>
            <p:nvPr/>
          </p:nvSpPr>
          <p:spPr>
            <a:xfrm>
              <a:off x="7312705" y="1739050"/>
              <a:ext cx="5877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1538" name="Google Shape;1538;p42"/>
          <p:cNvGrpSpPr/>
          <p:nvPr/>
        </p:nvGrpSpPr>
        <p:grpSpPr>
          <a:xfrm>
            <a:off x="1311828" y="2097074"/>
            <a:ext cx="357495" cy="368569"/>
            <a:chOff x="7350288" y="3464428"/>
            <a:chExt cx="442498" cy="456206"/>
          </a:xfrm>
        </p:grpSpPr>
        <p:sp>
          <p:nvSpPr>
            <p:cNvPr id="1539" name="Google Shape;1539;p42"/>
            <p:cNvSpPr/>
            <p:nvPr/>
          </p:nvSpPr>
          <p:spPr>
            <a:xfrm>
              <a:off x="7417027" y="3464428"/>
              <a:ext cx="26987" cy="26501"/>
            </a:xfrm>
            <a:custGeom>
              <a:avLst/>
              <a:gdLst/>
              <a:ahLst/>
              <a:cxnLst/>
              <a:rect l="l" t="t" r="r" b="b"/>
              <a:pathLst>
                <a:path w="945" h="928" extrusionOk="0">
                  <a:moveTo>
                    <a:pt x="0" y="0"/>
                  </a:moveTo>
                  <a:lnTo>
                    <a:pt x="0" y="928"/>
                  </a:lnTo>
                  <a:lnTo>
                    <a:pt x="945" y="928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2"/>
            <p:cNvSpPr/>
            <p:nvPr/>
          </p:nvSpPr>
          <p:spPr>
            <a:xfrm>
              <a:off x="7470972" y="3464428"/>
              <a:ext cx="26530" cy="26501"/>
            </a:xfrm>
            <a:custGeom>
              <a:avLst/>
              <a:gdLst/>
              <a:ahLst/>
              <a:cxnLst/>
              <a:rect l="l" t="t" r="r" b="b"/>
              <a:pathLst>
                <a:path w="929" h="928" extrusionOk="0">
                  <a:moveTo>
                    <a:pt x="0" y="0"/>
                  </a:moveTo>
                  <a:lnTo>
                    <a:pt x="0" y="928"/>
                  </a:lnTo>
                  <a:lnTo>
                    <a:pt x="928" y="928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2"/>
            <p:cNvSpPr/>
            <p:nvPr/>
          </p:nvSpPr>
          <p:spPr>
            <a:xfrm>
              <a:off x="7524431" y="3464428"/>
              <a:ext cx="27015" cy="26501"/>
            </a:xfrm>
            <a:custGeom>
              <a:avLst/>
              <a:gdLst/>
              <a:ahLst/>
              <a:cxnLst/>
              <a:rect l="l" t="t" r="r" b="b"/>
              <a:pathLst>
                <a:path w="946" h="928" extrusionOk="0">
                  <a:moveTo>
                    <a:pt x="1" y="0"/>
                  </a:moveTo>
                  <a:lnTo>
                    <a:pt x="1" y="928"/>
                  </a:lnTo>
                  <a:lnTo>
                    <a:pt x="945" y="928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2"/>
            <p:cNvSpPr/>
            <p:nvPr/>
          </p:nvSpPr>
          <p:spPr>
            <a:xfrm>
              <a:off x="7578377" y="3464428"/>
              <a:ext cx="26530" cy="26501"/>
            </a:xfrm>
            <a:custGeom>
              <a:avLst/>
              <a:gdLst/>
              <a:ahLst/>
              <a:cxnLst/>
              <a:rect l="l" t="t" r="r" b="b"/>
              <a:pathLst>
                <a:path w="929" h="928" extrusionOk="0">
                  <a:moveTo>
                    <a:pt x="1" y="0"/>
                  </a:moveTo>
                  <a:lnTo>
                    <a:pt x="1" y="928"/>
                  </a:lnTo>
                  <a:lnTo>
                    <a:pt x="929" y="928"/>
                  </a:lnTo>
                  <a:lnTo>
                    <a:pt x="9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3" name="Google Shape;1543;p42"/>
            <p:cNvGrpSpPr/>
            <p:nvPr/>
          </p:nvGrpSpPr>
          <p:grpSpPr>
            <a:xfrm>
              <a:off x="7350288" y="3464428"/>
              <a:ext cx="442498" cy="456206"/>
              <a:chOff x="7350288" y="3464428"/>
              <a:chExt cx="442498" cy="456206"/>
            </a:xfrm>
          </p:grpSpPr>
          <p:sp>
            <p:nvSpPr>
              <p:cNvPr id="1544" name="Google Shape;1544;p42"/>
              <p:cNvSpPr/>
              <p:nvPr/>
            </p:nvSpPr>
            <p:spPr>
              <a:xfrm>
                <a:off x="7350288" y="3490901"/>
                <a:ext cx="321814" cy="80961"/>
              </a:xfrm>
              <a:custGeom>
                <a:avLst/>
                <a:gdLst/>
                <a:ahLst/>
                <a:cxnLst/>
                <a:rect l="l" t="t" r="r" b="b"/>
                <a:pathLst>
                  <a:path w="11269" h="2835" extrusionOk="0">
                    <a:moveTo>
                      <a:pt x="1873" y="1"/>
                    </a:moveTo>
                    <a:cubicBezTo>
                      <a:pt x="829" y="1"/>
                      <a:pt x="1" y="846"/>
                      <a:pt x="1" y="1890"/>
                    </a:cubicBezTo>
                    <a:lnTo>
                      <a:pt x="1" y="2835"/>
                    </a:lnTo>
                    <a:lnTo>
                      <a:pt x="11269" y="2835"/>
                    </a:lnTo>
                    <a:lnTo>
                      <a:pt x="11269" y="1890"/>
                    </a:lnTo>
                    <a:cubicBezTo>
                      <a:pt x="11269" y="846"/>
                      <a:pt x="10424" y="1"/>
                      <a:pt x="9396" y="1"/>
                    </a:cubicBezTo>
                    <a:lnTo>
                      <a:pt x="8916" y="1"/>
                    </a:lnTo>
                    <a:lnTo>
                      <a:pt x="8916" y="1890"/>
                    </a:lnTo>
                    <a:lnTo>
                      <a:pt x="7988" y="1890"/>
                    </a:lnTo>
                    <a:lnTo>
                      <a:pt x="7988" y="1"/>
                    </a:lnTo>
                    <a:lnTo>
                      <a:pt x="7043" y="1"/>
                    </a:lnTo>
                    <a:lnTo>
                      <a:pt x="7043" y="1890"/>
                    </a:lnTo>
                    <a:lnTo>
                      <a:pt x="6099" y="1890"/>
                    </a:lnTo>
                    <a:lnTo>
                      <a:pt x="6099" y="1"/>
                    </a:lnTo>
                    <a:lnTo>
                      <a:pt x="5171" y="1"/>
                    </a:lnTo>
                    <a:lnTo>
                      <a:pt x="5171" y="1890"/>
                    </a:lnTo>
                    <a:lnTo>
                      <a:pt x="4226" y="1890"/>
                    </a:lnTo>
                    <a:lnTo>
                      <a:pt x="4226" y="1"/>
                    </a:lnTo>
                    <a:lnTo>
                      <a:pt x="3282" y="1"/>
                    </a:lnTo>
                    <a:lnTo>
                      <a:pt x="3282" y="1890"/>
                    </a:lnTo>
                    <a:lnTo>
                      <a:pt x="2337" y="1890"/>
                    </a:lnTo>
                    <a:lnTo>
                      <a:pt x="23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42"/>
              <p:cNvSpPr/>
              <p:nvPr/>
            </p:nvSpPr>
            <p:spPr>
              <a:xfrm>
                <a:off x="7350288" y="3598819"/>
                <a:ext cx="321814" cy="321814"/>
              </a:xfrm>
              <a:custGeom>
                <a:avLst/>
                <a:gdLst/>
                <a:ahLst/>
                <a:cxnLst/>
                <a:rect l="l" t="t" r="r" b="b"/>
                <a:pathLst>
                  <a:path w="11269" h="11269" extrusionOk="0">
                    <a:moveTo>
                      <a:pt x="9396" y="928"/>
                    </a:moveTo>
                    <a:lnTo>
                      <a:pt x="9396" y="1873"/>
                    </a:lnTo>
                    <a:lnTo>
                      <a:pt x="1873" y="1873"/>
                    </a:lnTo>
                    <a:lnTo>
                      <a:pt x="1873" y="928"/>
                    </a:lnTo>
                    <a:close/>
                    <a:moveTo>
                      <a:pt x="9396" y="2801"/>
                    </a:moveTo>
                    <a:lnTo>
                      <a:pt x="9396" y="3745"/>
                    </a:lnTo>
                    <a:lnTo>
                      <a:pt x="1873" y="3745"/>
                    </a:lnTo>
                    <a:lnTo>
                      <a:pt x="1873" y="2801"/>
                    </a:lnTo>
                    <a:close/>
                    <a:moveTo>
                      <a:pt x="9396" y="4690"/>
                    </a:moveTo>
                    <a:lnTo>
                      <a:pt x="9396" y="5618"/>
                    </a:lnTo>
                    <a:lnTo>
                      <a:pt x="1873" y="5618"/>
                    </a:lnTo>
                    <a:lnTo>
                      <a:pt x="1873" y="4690"/>
                    </a:lnTo>
                    <a:close/>
                    <a:moveTo>
                      <a:pt x="7507" y="6562"/>
                    </a:moveTo>
                    <a:lnTo>
                      <a:pt x="7507" y="7507"/>
                    </a:lnTo>
                    <a:lnTo>
                      <a:pt x="1873" y="7507"/>
                    </a:lnTo>
                    <a:lnTo>
                      <a:pt x="1873" y="6562"/>
                    </a:lnTo>
                    <a:close/>
                    <a:moveTo>
                      <a:pt x="5635" y="8435"/>
                    </a:moveTo>
                    <a:lnTo>
                      <a:pt x="5635" y="9379"/>
                    </a:lnTo>
                    <a:lnTo>
                      <a:pt x="1873" y="9379"/>
                    </a:lnTo>
                    <a:lnTo>
                      <a:pt x="1873" y="8435"/>
                    </a:lnTo>
                    <a:close/>
                    <a:moveTo>
                      <a:pt x="1" y="0"/>
                    </a:moveTo>
                    <a:lnTo>
                      <a:pt x="1" y="9379"/>
                    </a:lnTo>
                    <a:cubicBezTo>
                      <a:pt x="1" y="10423"/>
                      <a:pt x="829" y="11268"/>
                      <a:pt x="1873" y="11268"/>
                    </a:cubicBezTo>
                    <a:lnTo>
                      <a:pt x="9396" y="11268"/>
                    </a:lnTo>
                    <a:cubicBezTo>
                      <a:pt x="10424" y="11268"/>
                      <a:pt x="11269" y="10423"/>
                      <a:pt x="11269" y="9379"/>
                    </a:cubicBezTo>
                    <a:lnTo>
                      <a:pt x="112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42"/>
              <p:cNvSpPr/>
              <p:nvPr/>
            </p:nvSpPr>
            <p:spPr>
              <a:xfrm>
                <a:off x="7712311" y="3638571"/>
                <a:ext cx="80475" cy="160922"/>
              </a:xfrm>
              <a:custGeom>
                <a:avLst/>
                <a:gdLst/>
                <a:ahLst/>
                <a:cxnLst/>
                <a:rect l="l" t="t" r="r" b="b"/>
                <a:pathLst>
                  <a:path w="2818" h="5635" extrusionOk="0">
                    <a:moveTo>
                      <a:pt x="0" y="0"/>
                    </a:moveTo>
                    <a:lnTo>
                      <a:pt x="0" y="5634"/>
                    </a:lnTo>
                    <a:lnTo>
                      <a:pt x="2817" y="5634"/>
                    </a:lnTo>
                    <a:lnTo>
                      <a:pt x="281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42"/>
              <p:cNvSpPr/>
              <p:nvPr/>
            </p:nvSpPr>
            <p:spPr>
              <a:xfrm>
                <a:off x="7712311" y="3464428"/>
                <a:ext cx="80475" cy="93726"/>
              </a:xfrm>
              <a:custGeom>
                <a:avLst/>
                <a:gdLst/>
                <a:ahLst/>
                <a:cxnLst/>
                <a:rect l="l" t="t" r="r" b="b"/>
                <a:pathLst>
                  <a:path w="2818" h="3282" extrusionOk="0">
                    <a:moveTo>
                      <a:pt x="1409" y="0"/>
                    </a:moveTo>
                    <a:cubicBezTo>
                      <a:pt x="630" y="0"/>
                      <a:pt x="0" y="630"/>
                      <a:pt x="0" y="1409"/>
                    </a:cubicBezTo>
                    <a:lnTo>
                      <a:pt x="0" y="3281"/>
                    </a:lnTo>
                    <a:lnTo>
                      <a:pt x="2817" y="3281"/>
                    </a:lnTo>
                    <a:lnTo>
                      <a:pt x="2817" y="1409"/>
                    </a:lnTo>
                    <a:cubicBezTo>
                      <a:pt x="2817" y="630"/>
                      <a:pt x="2188" y="0"/>
                      <a:pt x="1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42"/>
              <p:cNvSpPr/>
              <p:nvPr/>
            </p:nvSpPr>
            <p:spPr>
              <a:xfrm>
                <a:off x="7712311" y="3585083"/>
                <a:ext cx="80475" cy="27015"/>
              </a:xfrm>
              <a:custGeom>
                <a:avLst/>
                <a:gdLst/>
                <a:ahLst/>
                <a:cxnLst/>
                <a:rect l="l" t="t" r="r" b="b"/>
                <a:pathLst>
                  <a:path w="2818" h="946" extrusionOk="0">
                    <a:moveTo>
                      <a:pt x="0" y="1"/>
                    </a:moveTo>
                    <a:lnTo>
                      <a:pt x="0" y="945"/>
                    </a:lnTo>
                    <a:lnTo>
                      <a:pt x="2817" y="945"/>
                    </a:lnTo>
                    <a:lnTo>
                      <a:pt x="2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42"/>
              <p:cNvSpPr/>
              <p:nvPr/>
            </p:nvSpPr>
            <p:spPr>
              <a:xfrm>
                <a:off x="7712311" y="3826423"/>
                <a:ext cx="80475" cy="88528"/>
              </a:xfrm>
              <a:custGeom>
                <a:avLst/>
                <a:gdLst/>
                <a:ahLst/>
                <a:cxnLst/>
                <a:rect l="l" t="t" r="r" b="b"/>
                <a:pathLst>
                  <a:path w="2818" h="3100" extrusionOk="0">
                    <a:moveTo>
                      <a:pt x="0" y="1"/>
                    </a:moveTo>
                    <a:lnTo>
                      <a:pt x="1409" y="3099"/>
                    </a:lnTo>
                    <a:lnTo>
                      <a:pt x="2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0" name="Google Shape;1550;p42"/>
          <p:cNvGrpSpPr/>
          <p:nvPr/>
        </p:nvGrpSpPr>
        <p:grpSpPr>
          <a:xfrm>
            <a:off x="5420424" y="2096878"/>
            <a:ext cx="357102" cy="368961"/>
            <a:chOff x="6496590" y="3463942"/>
            <a:chExt cx="442013" cy="456692"/>
          </a:xfrm>
        </p:grpSpPr>
        <p:sp>
          <p:nvSpPr>
            <p:cNvPr id="1551" name="Google Shape;1551;p42"/>
            <p:cNvSpPr/>
            <p:nvPr/>
          </p:nvSpPr>
          <p:spPr>
            <a:xfrm>
              <a:off x="6496590" y="3788098"/>
              <a:ext cx="442013" cy="132535"/>
            </a:xfrm>
            <a:custGeom>
              <a:avLst/>
              <a:gdLst/>
              <a:ahLst/>
              <a:cxnLst/>
              <a:rect l="l" t="t" r="r" b="b"/>
              <a:pathLst>
                <a:path w="15478" h="4641" extrusionOk="0">
                  <a:moveTo>
                    <a:pt x="1807" y="1"/>
                  </a:moveTo>
                  <a:lnTo>
                    <a:pt x="0" y="879"/>
                  </a:lnTo>
                  <a:lnTo>
                    <a:pt x="7739" y="4640"/>
                  </a:lnTo>
                  <a:lnTo>
                    <a:pt x="15478" y="879"/>
                  </a:lnTo>
                  <a:lnTo>
                    <a:pt x="13672" y="1"/>
                  </a:lnTo>
                  <a:lnTo>
                    <a:pt x="7739" y="2917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2"/>
            <p:cNvSpPr/>
            <p:nvPr/>
          </p:nvSpPr>
          <p:spPr>
            <a:xfrm>
              <a:off x="6497075" y="3706710"/>
              <a:ext cx="441528" cy="134877"/>
            </a:xfrm>
            <a:custGeom>
              <a:avLst/>
              <a:gdLst/>
              <a:ahLst/>
              <a:cxnLst/>
              <a:rect l="l" t="t" r="r" b="b"/>
              <a:pathLst>
                <a:path w="15461" h="4723" extrusionOk="0">
                  <a:moveTo>
                    <a:pt x="1790" y="0"/>
                  </a:moveTo>
                  <a:lnTo>
                    <a:pt x="0" y="895"/>
                  </a:lnTo>
                  <a:lnTo>
                    <a:pt x="7722" y="4723"/>
                  </a:lnTo>
                  <a:lnTo>
                    <a:pt x="15461" y="895"/>
                  </a:lnTo>
                  <a:lnTo>
                    <a:pt x="13655" y="0"/>
                  </a:lnTo>
                  <a:lnTo>
                    <a:pt x="7722" y="2950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2"/>
            <p:cNvSpPr/>
            <p:nvPr/>
          </p:nvSpPr>
          <p:spPr>
            <a:xfrm>
              <a:off x="6497075" y="3626263"/>
              <a:ext cx="441528" cy="134420"/>
            </a:xfrm>
            <a:custGeom>
              <a:avLst/>
              <a:gdLst/>
              <a:ahLst/>
              <a:cxnLst/>
              <a:rect l="l" t="t" r="r" b="b"/>
              <a:pathLst>
                <a:path w="15461" h="4707" extrusionOk="0">
                  <a:moveTo>
                    <a:pt x="1790" y="0"/>
                  </a:moveTo>
                  <a:lnTo>
                    <a:pt x="0" y="879"/>
                  </a:lnTo>
                  <a:lnTo>
                    <a:pt x="7722" y="4706"/>
                  </a:lnTo>
                  <a:lnTo>
                    <a:pt x="15461" y="895"/>
                  </a:lnTo>
                  <a:lnTo>
                    <a:pt x="13655" y="0"/>
                  </a:lnTo>
                  <a:lnTo>
                    <a:pt x="7722" y="2933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2"/>
            <p:cNvSpPr/>
            <p:nvPr/>
          </p:nvSpPr>
          <p:spPr>
            <a:xfrm>
              <a:off x="6496590" y="3463942"/>
              <a:ext cx="442013" cy="216295"/>
            </a:xfrm>
            <a:custGeom>
              <a:avLst/>
              <a:gdLst/>
              <a:ahLst/>
              <a:cxnLst/>
              <a:rect l="l" t="t" r="r" b="b"/>
              <a:pathLst>
                <a:path w="15478" h="7574" extrusionOk="0">
                  <a:moveTo>
                    <a:pt x="7739" y="2271"/>
                  </a:moveTo>
                  <a:lnTo>
                    <a:pt x="9844" y="3315"/>
                  </a:lnTo>
                  <a:lnTo>
                    <a:pt x="9429" y="4160"/>
                  </a:lnTo>
                  <a:lnTo>
                    <a:pt x="7756" y="3331"/>
                  </a:lnTo>
                  <a:lnTo>
                    <a:pt x="6065" y="4160"/>
                  </a:lnTo>
                  <a:lnTo>
                    <a:pt x="5651" y="3315"/>
                  </a:lnTo>
                  <a:lnTo>
                    <a:pt x="7739" y="2271"/>
                  </a:lnTo>
                  <a:close/>
                  <a:moveTo>
                    <a:pt x="7739" y="0"/>
                  </a:moveTo>
                  <a:lnTo>
                    <a:pt x="0" y="3729"/>
                  </a:lnTo>
                  <a:lnTo>
                    <a:pt x="7739" y="7573"/>
                  </a:lnTo>
                  <a:lnTo>
                    <a:pt x="15478" y="3729"/>
                  </a:lnTo>
                  <a:lnTo>
                    <a:pt x="77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5" name="Google Shape;1555;p42"/>
          <p:cNvGrpSpPr/>
          <p:nvPr/>
        </p:nvGrpSpPr>
        <p:grpSpPr>
          <a:xfrm>
            <a:off x="3360479" y="2129559"/>
            <a:ext cx="368592" cy="303599"/>
            <a:chOff x="3928385" y="2738953"/>
            <a:chExt cx="456235" cy="375788"/>
          </a:xfrm>
        </p:grpSpPr>
        <p:sp>
          <p:nvSpPr>
            <p:cNvPr id="1556" name="Google Shape;1556;p42"/>
            <p:cNvSpPr/>
            <p:nvPr/>
          </p:nvSpPr>
          <p:spPr>
            <a:xfrm>
              <a:off x="3928385" y="2806149"/>
              <a:ext cx="295342" cy="241397"/>
            </a:xfrm>
            <a:custGeom>
              <a:avLst/>
              <a:gdLst/>
              <a:ahLst/>
              <a:cxnLst/>
              <a:rect l="l" t="t" r="r" b="b"/>
              <a:pathLst>
                <a:path w="10342" h="8453" extrusionOk="0">
                  <a:moveTo>
                    <a:pt x="6579" y="1873"/>
                  </a:moveTo>
                  <a:lnTo>
                    <a:pt x="6579" y="3746"/>
                  </a:lnTo>
                  <a:lnTo>
                    <a:pt x="5635" y="3746"/>
                  </a:lnTo>
                  <a:lnTo>
                    <a:pt x="5635" y="2818"/>
                  </a:lnTo>
                  <a:lnTo>
                    <a:pt x="4690" y="2818"/>
                  </a:lnTo>
                  <a:lnTo>
                    <a:pt x="4690" y="5635"/>
                  </a:lnTo>
                  <a:lnTo>
                    <a:pt x="5635" y="5635"/>
                  </a:lnTo>
                  <a:lnTo>
                    <a:pt x="5635" y="6563"/>
                  </a:lnTo>
                  <a:lnTo>
                    <a:pt x="2834" y="6563"/>
                  </a:lnTo>
                  <a:lnTo>
                    <a:pt x="2834" y="5635"/>
                  </a:lnTo>
                  <a:lnTo>
                    <a:pt x="3762" y="5635"/>
                  </a:lnTo>
                  <a:lnTo>
                    <a:pt x="3762" y="2818"/>
                  </a:lnTo>
                  <a:lnTo>
                    <a:pt x="2834" y="2818"/>
                  </a:lnTo>
                  <a:lnTo>
                    <a:pt x="2834" y="3746"/>
                  </a:lnTo>
                  <a:lnTo>
                    <a:pt x="1890" y="3746"/>
                  </a:lnTo>
                  <a:lnTo>
                    <a:pt x="1890" y="1873"/>
                  </a:lnTo>
                  <a:close/>
                  <a:moveTo>
                    <a:pt x="1" y="1"/>
                  </a:moveTo>
                  <a:lnTo>
                    <a:pt x="1" y="8452"/>
                  </a:lnTo>
                  <a:lnTo>
                    <a:pt x="10341" y="8452"/>
                  </a:lnTo>
                  <a:lnTo>
                    <a:pt x="10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2"/>
            <p:cNvSpPr/>
            <p:nvPr/>
          </p:nvSpPr>
          <p:spPr>
            <a:xfrm>
              <a:off x="4250200" y="2806149"/>
              <a:ext cx="134420" cy="241397"/>
            </a:xfrm>
            <a:custGeom>
              <a:avLst/>
              <a:gdLst/>
              <a:ahLst/>
              <a:cxnLst/>
              <a:rect l="l" t="t" r="r" b="b"/>
              <a:pathLst>
                <a:path w="4707" h="8453" extrusionOk="0">
                  <a:moveTo>
                    <a:pt x="0" y="1"/>
                  </a:moveTo>
                  <a:lnTo>
                    <a:pt x="0" y="8452"/>
                  </a:lnTo>
                  <a:lnTo>
                    <a:pt x="4706" y="8452"/>
                  </a:lnTo>
                  <a:lnTo>
                    <a:pt x="47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2"/>
            <p:cNvSpPr/>
            <p:nvPr/>
          </p:nvSpPr>
          <p:spPr>
            <a:xfrm>
              <a:off x="4182975" y="2738953"/>
              <a:ext cx="107462" cy="67224"/>
            </a:xfrm>
            <a:custGeom>
              <a:avLst/>
              <a:gdLst/>
              <a:ahLst/>
              <a:cxnLst/>
              <a:rect l="l" t="t" r="r" b="b"/>
              <a:pathLst>
                <a:path w="3763" h="2354" extrusionOk="0">
                  <a:moveTo>
                    <a:pt x="1" y="1"/>
                  </a:moveTo>
                  <a:lnTo>
                    <a:pt x="1" y="945"/>
                  </a:lnTo>
                  <a:lnTo>
                    <a:pt x="1410" y="945"/>
                  </a:lnTo>
                  <a:lnTo>
                    <a:pt x="1410" y="2354"/>
                  </a:lnTo>
                  <a:lnTo>
                    <a:pt x="2354" y="2354"/>
                  </a:lnTo>
                  <a:lnTo>
                    <a:pt x="2354" y="945"/>
                  </a:lnTo>
                  <a:lnTo>
                    <a:pt x="3763" y="945"/>
                  </a:lnTo>
                  <a:lnTo>
                    <a:pt x="3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2"/>
            <p:cNvSpPr/>
            <p:nvPr/>
          </p:nvSpPr>
          <p:spPr>
            <a:xfrm>
              <a:off x="4182975" y="3047517"/>
              <a:ext cx="107462" cy="67224"/>
            </a:xfrm>
            <a:custGeom>
              <a:avLst/>
              <a:gdLst/>
              <a:ahLst/>
              <a:cxnLst/>
              <a:rect l="l" t="t" r="r" b="b"/>
              <a:pathLst>
                <a:path w="3763" h="2354" extrusionOk="0">
                  <a:moveTo>
                    <a:pt x="1426" y="0"/>
                  </a:moveTo>
                  <a:lnTo>
                    <a:pt x="1426" y="1409"/>
                  </a:lnTo>
                  <a:lnTo>
                    <a:pt x="1" y="1409"/>
                  </a:lnTo>
                  <a:lnTo>
                    <a:pt x="1" y="2353"/>
                  </a:lnTo>
                  <a:lnTo>
                    <a:pt x="3763" y="2353"/>
                  </a:lnTo>
                  <a:lnTo>
                    <a:pt x="3763" y="1409"/>
                  </a:lnTo>
                  <a:lnTo>
                    <a:pt x="2354" y="1409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" name="Google Shape;1560;p42"/>
          <p:cNvGrpSpPr/>
          <p:nvPr/>
        </p:nvGrpSpPr>
        <p:grpSpPr>
          <a:xfrm>
            <a:off x="7501387" y="2097063"/>
            <a:ext cx="303576" cy="368592"/>
            <a:chOff x="3114925" y="4230083"/>
            <a:chExt cx="375760" cy="456235"/>
          </a:xfrm>
        </p:grpSpPr>
        <p:sp>
          <p:nvSpPr>
            <p:cNvPr id="1561" name="Google Shape;1561;p42"/>
            <p:cNvSpPr/>
            <p:nvPr/>
          </p:nvSpPr>
          <p:spPr>
            <a:xfrm>
              <a:off x="3114925" y="4310529"/>
              <a:ext cx="295313" cy="375788"/>
            </a:xfrm>
            <a:custGeom>
              <a:avLst/>
              <a:gdLst/>
              <a:ahLst/>
              <a:cxnLst/>
              <a:rect l="l" t="t" r="r" b="b"/>
              <a:pathLst>
                <a:path w="10341" h="13159" extrusionOk="0">
                  <a:moveTo>
                    <a:pt x="0" y="1"/>
                  </a:moveTo>
                  <a:lnTo>
                    <a:pt x="0" y="9396"/>
                  </a:lnTo>
                  <a:lnTo>
                    <a:pt x="3762" y="9396"/>
                  </a:lnTo>
                  <a:lnTo>
                    <a:pt x="3762" y="13158"/>
                  </a:lnTo>
                  <a:lnTo>
                    <a:pt x="10341" y="13158"/>
                  </a:lnTo>
                  <a:lnTo>
                    <a:pt x="10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2"/>
            <p:cNvSpPr/>
            <p:nvPr/>
          </p:nvSpPr>
          <p:spPr>
            <a:xfrm>
              <a:off x="3122493" y="4605357"/>
              <a:ext cx="72907" cy="72907"/>
            </a:xfrm>
            <a:custGeom>
              <a:avLst/>
              <a:gdLst/>
              <a:ahLst/>
              <a:cxnLst/>
              <a:rect l="l" t="t" r="r" b="b"/>
              <a:pathLst>
                <a:path w="2553" h="2553" extrusionOk="0">
                  <a:moveTo>
                    <a:pt x="0" y="0"/>
                  </a:moveTo>
                  <a:lnTo>
                    <a:pt x="2552" y="2552"/>
                  </a:lnTo>
                  <a:lnTo>
                    <a:pt x="25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2"/>
            <p:cNvSpPr/>
            <p:nvPr/>
          </p:nvSpPr>
          <p:spPr>
            <a:xfrm>
              <a:off x="3195371" y="4230083"/>
              <a:ext cx="295313" cy="375303"/>
            </a:xfrm>
            <a:custGeom>
              <a:avLst/>
              <a:gdLst/>
              <a:ahLst/>
              <a:cxnLst/>
              <a:rect l="l" t="t" r="r" b="b"/>
              <a:pathLst>
                <a:path w="10341" h="13142" extrusionOk="0">
                  <a:moveTo>
                    <a:pt x="0" y="1"/>
                  </a:moveTo>
                  <a:lnTo>
                    <a:pt x="0" y="1873"/>
                  </a:lnTo>
                  <a:lnTo>
                    <a:pt x="8452" y="1873"/>
                  </a:lnTo>
                  <a:lnTo>
                    <a:pt x="8452" y="13141"/>
                  </a:lnTo>
                  <a:lnTo>
                    <a:pt x="10341" y="13141"/>
                  </a:lnTo>
                  <a:lnTo>
                    <a:pt x="103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8" name="Google Shape;1568;p43"/>
          <p:cNvGrpSpPr/>
          <p:nvPr/>
        </p:nvGrpSpPr>
        <p:grpSpPr>
          <a:xfrm>
            <a:off x="411500" y="1235338"/>
            <a:ext cx="8317600" cy="2382425"/>
            <a:chOff x="411500" y="1235338"/>
            <a:chExt cx="8317600" cy="2382425"/>
          </a:xfrm>
        </p:grpSpPr>
        <p:grpSp>
          <p:nvGrpSpPr>
            <p:cNvPr id="1569" name="Google Shape;1569;p43"/>
            <p:cNvGrpSpPr/>
            <p:nvPr/>
          </p:nvGrpSpPr>
          <p:grpSpPr>
            <a:xfrm>
              <a:off x="411500" y="1311550"/>
              <a:ext cx="7239001" cy="1435625"/>
              <a:chOff x="411500" y="1311550"/>
              <a:chExt cx="7239001" cy="1435625"/>
            </a:xfrm>
          </p:grpSpPr>
          <p:cxnSp>
            <p:nvCxnSpPr>
              <p:cNvPr id="1570" name="Google Shape;1570;p43"/>
              <p:cNvCxnSpPr/>
              <p:nvPr/>
            </p:nvCxnSpPr>
            <p:spPr>
              <a:xfrm>
                <a:off x="411500" y="2747175"/>
                <a:ext cx="1736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1" name="Google Shape;1571;p43"/>
              <p:cNvCxnSpPr/>
              <p:nvPr/>
            </p:nvCxnSpPr>
            <p:spPr>
              <a:xfrm>
                <a:off x="411500" y="2388275"/>
                <a:ext cx="3064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2" name="Google Shape;1572;p43"/>
              <p:cNvCxnSpPr/>
              <p:nvPr/>
            </p:nvCxnSpPr>
            <p:spPr>
              <a:xfrm>
                <a:off x="411500" y="2029350"/>
                <a:ext cx="4352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3" name="Google Shape;1573;p43"/>
              <p:cNvCxnSpPr/>
              <p:nvPr/>
            </p:nvCxnSpPr>
            <p:spPr>
              <a:xfrm>
                <a:off x="411500" y="1670450"/>
                <a:ext cx="5760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4" name="Google Shape;1574;p43"/>
              <p:cNvCxnSpPr/>
              <p:nvPr/>
            </p:nvCxnSpPr>
            <p:spPr>
              <a:xfrm>
                <a:off x="411501" y="1311550"/>
                <a:ext cx="7239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75" name="Google Shape;1575;p43"/>
            <p:cNvGrpSpPr/>
            <p:nvPr/>
          </p:nvGrpSpPr>
          <p:grpSpPr>
            <a:xfrm>
              <a:off x="597394" y="1235338"/>
              <a:ext cx="6797517" cy="2382425"/>
              <a:chOff x="597394" y="1159138"/>
              <a:chExt cx="6797517" cy="2382425"/>
            </a:xfrm>
          </p:grpSpPr>
          <p:sp>
            <p:nvSpPr>
              <p:cNvPr id="1576" name="Google Shape;1576;p43"/>
              <p:cNvSpPr/>
              <p:nvPr/>
            </p:nvSpPr>
            <p:spPr>
              <a:xfrm flipH="1">
                <a:off x="7322611" y="1159138"/>
                <a:ext cx="72300" cy="587700"/>
              </a:xfrm>
              <a:prstGeom prst="rtTriangle">
                <a:avLst/>
              </a:prstGeom>
              <a:solidFill>
                <a:srgbClr val="D4CB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43"/>
              <p:cNvSpPr/>
              <p:nvPr/>
            </p:nvSpPr>
            <p:spPr>
              <a:xfrm flipH="1">
                <a:off x="5977326" y="1518063"/>
                <a:ext cx="72300" cy="587700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43"/>
              <p:cNvSpPr/>
              <p:nvPr/>
            </p:nvSpPr>
            <p:spPr>
              <a:xfrm flipH="1">
                <a:off x="4632030" y="1876963"/>
                <a:ext cx="72300" cy="5877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43"/>
              <p:cNvSpPr/>
              <p:nvPr/>
            </p:nvSpPr>
            <p:spPr>
              <a:xfrm flipH="1">
                <a:off x="1942691" y="2594763"/>
                <a:ext cx="72300" cy="587700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43"/>
              <p:cNvSpPr/>
              <p:nvPr/>
            </p:nvSpPr>
            <p:spPr>
              <a:xfrm flipH="1">
                <a:off x="3287962" y="2235863"/>
                <a:ext cx="72300" cy="587700"/>
              </a:xfrm>
              <a:prstGeom prst="rtTriangle">
                <a:avLst/>
              </a:prstGeom>
              <a:solidFill>
                <a:srgbClr val="D4CB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43"/>
              <p:cNvSpPr/>
              <p:nvPr/>
            </p:nvSpPr>
            <p:spPr>
              <a:xfrm flipH="1">
                <a:off x="597394" y="2953863"/>
                <a:ext cx="72300" cy="5877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2" name="Google Shape;1582;p43"/>
            <p:cNvCxnSpPr/>
            <p:nvPr/>
          </p:nvCxnSpPr>
          <p:spPr>
            <a:xfrm rot="10800000" flipH="1">
              <a:off x="414900" y="1365400"/>
              <a:ext cx="8314200" cy="20421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sm" len="sm"/>
              <a:tailEnd type="triangle" w="sm" len="sm"/>
            </a:ln>
          </p:spPr>
        </p:cxnSp>
      </p:grpSp>
      <p:sp>
        <p:nvSpPr>
          <p:cNvPr id="1583" name="Google Shape;1583;p43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Design project phases</a:t>
            </a:r>
            <a:endParaRPr/>
          </a:p>
        </p:txBody>
      </p:sp>
      <p:grpSp>
        <p:nvGrpSpPr>
          <p:cNvPr id="1584" name="Google Shape;1584;p43"/>
          <p:cNvGrpSpPr/>
          <p:nvPr/>
        </p:nvGrpSpPr>
        <p:grpSpPr>
          <a:xfrm>
            <a:off x="569549" y="3029875"/>
            <a:ext cx="1284000" cy="1719205"/>
            <a:chOff x="569549" y="3029875"/>
            <a:chExt cx="1284000" cy="1719205"/>
          </a:xfrm>
        </p:grpSpPr>
        <p:sp>
          <p:nvSpPr>
            <p:cNvPr id="1585" name="Google Shape;1585;p43"/>
            <p:cNvSpPr txBox="1"/>
            <p:nvPr/>
          </p:nvSpPr>
          <p:spPr>
            <a:xfrm>
              <a:off x="569549" y="3711680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Meet</a:t>
              </a:r>
              <a:endParaRPr sz="20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86" name="Google Shape;1586;p43"/>
            <p:cNvSpPr txBox="1"/>
            <p:nvPr/>
          </p:nvSpPr>
          <p:spPr>
            <a:xfrm>
              <a:off x="569549" y="4052180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7" name="Google Shape;1587;p43"/>
            <p:cNvSpPr/>
            <p:nvPr/>
          </p:nvSpPr>
          <p:spPr>
            <a:xfrm>
              <a:off x="667199" y="3029875"/>
              <a:ext cx="1088700" cy="58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588" name="Google Shape;1588;p43"/>
          <p:cNvGrpSpPr/>
          <p:nvPr/>
        </p:nvGrpSpPr>
        <p:grpSpPr>
          <a:xfrm>
            <a:off x="1914841" y="2670975"/>
            <a:ext cx="1284000" cy="1719202"/>
            <a:chOff x="1914841" y="2670975"/>
            <a:chExt cx="1284000" cy="1719202"/>
          </a:xfrm>
        </p:grpSpPr>
        <p:sp>
          <p:nvSpPr>
            <p:cNvPr id="1589" name="Google Shape;1589;p43"/>
            <p:cNvSpPr txBox="1"/>
            <p:nvPr/>
          </p:nvSpPr>
          <p:spPr>
            <a:xfrm>
              <a:off x="1914841" y="3352777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Research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90" name="Google Shape;1590;p43"/>
            <p:cNvSpPr txBox="1"/>
            <p:nvPr/>
          </p:nvSpPr>
          <p:spPr>
            <a:xfrm>
              <a:off x="1914841" y="3693277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1" name="Google Shape;1591;p43"/>
            <p:cNvSpPr/>
            <p:nvPr/>
          </p:nvSpPr>
          <p:spPr>
            <a:xfrm>
              <a:off x="2012491" y="2670975"/>
              <a:ext cx="10887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592" name="Google Shape;1592;p43"/>
          <p:cNvGrpSpPr/>
          <p:nvPr/>
        </p:nvGrpSpPr>
        <p:grpSpPr>
          <a:xfrm>
            <a:off x="4605423" y="1953175"/>
            <a:ext cx="1284000" cy="1719197"/>
            <a:chOff x="4605423" y="1953175"/>
            <a:chExt cx="1284000" cy="1719197"/>
          </a:xfrm>
        </p:grpSpPr>
        <p:sp>
          <p:nvSpPr>
            <p:cNvPr id="1593" name="Google Shape;1593;p43"/>
            <p:cNvSpPr txBox="1"/>
            <p:nvPr/>
          </p:nvSpPr>
          <p:spPr>
            <a:xfrm>
              <a:off x="4605423" y="2634972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Concept</a:t>
              </a:r>
              <a:endParaRPr sz="20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94" name="Google Shape;1594;p43"/>
            <p:cNvSpPr txBox="1"/>
            <p:nvPr/>
          </p:nvSpPr>
          <p:spPr>
            <a:xfrm>
              <a:off x="4605423" y="2975472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5" name="Google Shape;1595;p43"/>
            <p:cNvSpPr/>
            <p:nvPr/>
          </p:nvSpPr>
          <p:spPr>
            <a:xfrm>
              <a:off x="4703073" y="1953175"/>
              <a:ext cx="1088700" cy="58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60%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596" name="Google Shape;1596;p43"/>
          <p:cNvGrpSpPr/>
          <p:nvPr/>
        </p:nvGrpSpPr>
        <p:grpSpPr>
          <a:xfrm>
            <a:off x="5950714" y="1594275"/>
            <a:ext cx="1284000" cy="1719195"/>
            <a:chOff x="5950714" y="1594275"/>
            <a:chExt cx="1284000" cy="1719195"/>
          </a:xfrm>
        </p:grpSpPr>
        <p:sp>
          <p:nvSpPr>
            <p:cNvPr id="1597" name="Google Shape;1597;p43"/>
            <p:cNvSpPr txBox="1"/>
            <p:nvPr/>
          </p:nvSpPr>
          <p:spPr>
            <a:xfrm>
              <a:off x="5950714" y="2276070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Delivery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98" name="Google Shape;1598;p43"/>
            <p:cNvSpPr txBox="1"/>
            <p:nvPr/>
          </p:nvSpPr>
          <p:spPr>
            <a:xfrm>
              <a:off x="5950714" y="2616570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9" name="Google Shape;1599;p43"/>
            <p:cNvSpPr/>
            <p:nvPr/>
          </p:nvSpPr>
          <p:spPr>
            <a:xfrm>
              <a:off x="6048364" y="1594275"/>
              <a:ext cx="10887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80%</a:t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600" name="Google Shape;1600;p43"/>
          <p:cNvGrpSpPr/>
          <p:nvPr/>
        </p:nvGrpSpPr>
        <p:grpSpPr>
          <a:xfrm>
            <a:off x="7296006" y="1235350"/>
            <a:ext cx="1284000" cy="1719217"/>
            <a:chOff x="7296006" y="1235350"/>
            <a:chExt cx="1284000" cy="1719217"/>
          </a:xfrm>
        </p:grpSpPr>
        <p:sp>
          <p:nvSpPr>
            <p:cNvPr id="1601" name="Google Shape;1601;p43"/>
            <p:cNvSpPr txBox="1"/>
            <p:nvPr/>
          </p:nvSpPr>
          <p:spPr>
            <a:xfrm>
              <a:off x="7296006" y="1917167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Launch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02" name="Google Shape;1602;p43"/>
            <p:cNvSpPr txBox="1"/>
            <p:nvPr/>
          </p:nvSpPr>
          <p:spPr>
            <a:xfrm>
              <a:off x="7296006" y="2257667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03" name="Google Shape;1603;p43"/>
            <p:cNvSpPr/>
            <p:nvPr/>
          </p:nvSpPr>
          <p:spPr>
            <a:xfrm>
              <a:off x="7393656" y="1235350"/>
              <a:ext cx="1088700" cy="587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100%</a:t>
              </a:r>
              <a:endParaRPr>
                <a:solidFill>
                  <a:schemeClr val="accent3"/>
                </a:solidFill>
              </a:endParaRPr>
            </a:p>
          </p:txBody>
        </p:sp>
      </p:grpSp>
      <p:grpSp>
        <p:nvGrpSpPr>
          <p:cNvPr id="1604" name="Google Shape;1604;p43"/>
          <p:cNvGrpSpPr/>
          <p:nvPr/>
        </p:nvGrpSpPr>
        <p:grpSpPr>
          <a:xfrm>
            <a:off x="3260132" y="2312075"/>
            <a:ext cx="1284000" cy="1719200"/>
            <a:chOff x="3260132" y="2312075"/>
            <a:chExt cx="1284000" cy="1719200"/>
          </a:xfrm>
        </p:grpSpPr>
        <p:sp>
          <p:nvSpPr>
            <p:cNvPr id="1605" name="Google Shape;1605;p43"/>
            <p:cNvSpPr txBox="1"/>
            <p:nvPr/>
          </p:nvSpPr>
          <p:spPr>
            <a:xfrm>
              <a:off x="3260132" y="2993875"/>
              <a:ext cx="12840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Sketch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06" name="Google Shape;1606;p43"/>
            <p:cNvSpPr txBox="1"/>
            <p:nvPr/>
          </p:nvSpPr>
          <p:spPr>
            <a:xfrm>
              <a:off x="3260132" y="3334375"/>
              <a:ext cx="1284000" cy="6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07" name="Google Shape;1607;p43"/>
            <p:cNvSpPr/>
            <p:nvPr/>
          </p:nvSpPr>
          <p:spPr>
            <a:xfrm>
              <a:off x="3357782" y="2312075"/>
              <a:ext cx="1088700" cy="587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40%</a:t>
              </a:r>
              <a:endParaRPr>
                <a:solidFill>
                  <a:schemeClr val="accent3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44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principle of balance in our projects</a:t>
            </a:r>
            <a:endParaRPr/>
          </a:p>
        </p:txBody>
      </p:sp>
      <p:grpSp>
        <p:nvGrpSpPr>
          <p:cNvPr id="1613" name="Google Shape;1613;p44"/>
          <p:cNvGrpSpPr/>
          <p:nvPr/>
        </p:nvGrpSpPr>
        <p:grpSpPr>
          <a:xfrm>
            <a:off x="411475" y="1167388"/>
            <a:ext cx="1543200" cy="939138"/>
            <a:chOff x="411475" y="1167388"/>
            <a:chExt cx="1543200" cy="939138"/>
          </a:xfrm>
        </p:grpSpPr>
        <p:sp>
          <p:nvSpPr>
            <p:cNvPr id="1614" name="Google Shape;1614;p44"/>
            <p:cNvSpPr txBox="1"/>
            <p:nvPr/>
          </p:nvSpPr>
          <p:spPr>
            <a:xfrm>
              <a:off x="411475" y="1414300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Hierarchy</a:t>
              </a:r>
              <a:endParaRPr sz="20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15" name="Google Shape;1615;p44"/>
            <p:cNvSpPr txBox="1"/>
            <p:nvPr/>
          </p:nvSpPr>
          <p:spPr>
            <a:xfrm>
              <a:off x="411475" y="1766025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16" name="Google Shape;1616;p44"/>
            <p:cNvSpPr/>
            <p:nvPr/>
          </p:nvSpPr>
          <p:spPr>
            <a:xfrm>
              <a:off x="1068625" y="1167388"/>
              <a:ext cx="228900" cy="2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" name="Google Shape;1617;p44"/>
          <p:cNvGrpSpPr/>
          <p:nvPr/>
        </p:nvGrpSpPr>
        <p:grpSpPr>
          <a:xfrm>
            <a:off x="2105875" y="1167388"/>
            <a:ext cx="1543200" cy="939138"/>
            <a:chOff x="2148175" y="1167388"/>
            <a:chExt cx="1543200" cy="939138"/>
          </a:xfrm>
        </p:grpSpPr>
        <p:sp>
          <p:nvSpPr>
            <p:cNvPr id="1618" name="Google Shape;1618;p44"/>
            <p:cNvSpPr txBox="1"/>
            <p:nvPr/>
          </p:nvSpPr>
          <p:spPr>
            <a:xfrm>
              <a:off x="2148175" y="1414300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Proximity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19" name="Google Shape;1619;p44"/>
            <p:cNvSpPr txBox="1"/>
            <p:nvPr/>
          </p:nvSpPr>
          <p:spPr>
            <a:xfrm>
              <a:off x="2148175" y="1766026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20" name="Google Shape;1620;p44"/>
            <p:cNvSpPr/>
            <p:nvPr/>
          </p:nvSpPr>
          <p:spPr>
            <a:xfrm>
              <a:off x="2805325" y="1167388"/>
              <a:ext cx="228900" cy="228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44"/>
          <p:cNvGrpSpPr/>
          <p:nvPr/>
        </p:nvGrpSpPr>
        <p:grpSpPr>
          <a:xfrm>
            <a:off x="3800276" y="1167388"/>
            <a:ext cx="1543200" cy="939138"/>
            <a:chOff x="3828476" y="1167388"/>
            <a:chExt cx="1543200" cy="939138"/>
          </a:xfrm>
        </p:grpSpPr>
        <p:sp>
          <p:nvSpPr>
            <p:cNvPr id="1622" name="Google Shape;1622;p44"/>
            <p:cNvSpPr txBox="1"/>
            <p:nvPr/>
          </p:nvSpPr>
          <p:spPr>
            <a:xfrm>
              <a:off x="3828476" y="1414300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Variety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23" name="Google Shape;1623;p44"/>
            <p:cNvSpPr txBox="1"/>
            <p:nvPr/>
          </p:nvSpPr>
          <p:spPr>
            <a:xfrm>
              <a:off x="3828476" y="1766026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24" name="Google Shape;1624;p44"/>
            <p:cNvSpPr/>
            <p:nvPr/>
          </p:nvSpPr>
          <p:spPr>
            <a:xfrm>
              <a:off x="4485626" y="1167388"/>
              <a:ext cx="228900" cy="228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44"/>
          <p:cNvGrpSpPr/>
          <p:nvPr/>
        </p:nvGrpSpPr>
        <p:grpSpPr>
          <a:xfrm>
            <a:off x="7189076" y="1167388"/>
            <a:ext cx="1543200" cy="939138"/>
            <a:chOff x="7189076" y="1167388"/>
            <a:chExt cx="1543200" cy="939138"/>
          </a:xfrm>
        </p:grpSpPr>
        <p:sp>
          <p:nvSpPr>
            <p:cNvPr id="1626" name="Google Shape;1626;p44"/>
            <p:cNvSpPr/>
            <p:nvPr/>
          </p:nvSpPr>
          <p:spPr>
            <a:xfrm>
              <a:off x="7846226" y="1167388"/>
              <a:ext cx="228900" cy="228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4"/>
            <p:cNvSpPr txBox="1"/>
            <p:nvPr/>
          </p:nvSpPr>
          <p:spPr>
            <a:xfrm>
              <a:off x="7189076" y="1414300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Similarity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28" name="Google Shape;1628;p44"/>
            <p:cNvSpPr txBox="1"/>
            <p:nvPr/>
          </p:nvSpPr>
          <p:spPr>
            <a:xfrm>
              <a:off x="7189076" y="1766026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very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29" name="Google Shape;1629;p44"/>
          <p:cNvGrpSpPr/>
          <p:nvPr/>
        </p:nvGrpSpPr>
        <p:grpSpPr>
          <a:xfrm>
            <a:off x="5494676" y="1167388"/>
            <a:ext cx="1543200" cy="939138"/>
            <a:chOff x="5508776" y="1167388"/>
            <a:chExt cx="1543200" cy="939138"/>
          </a:xfrm>
        </p:grpSpPr>
        <p:sp>
          <p:nvSpPr>
            <p:cNvPr id="1630" name="Google Shape;1630;p44"/>
            <p:cNvSpPr txBox="1"/>
            <p:nvPr/>
          </p:nvSpPr>
          <p:spPr>
            <a:xfrm>
              <a:off x="5508776" y="1414300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Contrast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31" name="Google Shape;1631;p44"/>
            <p:cNvSpPr txBox="1"/>
            <p:nvPr/>
          </p:nvSpPr>
          <p:spPr>
            <a:xfrm>
              <a:off x="5508776" y="1766026"/>
              <a:ext cx="15432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32" name="Google Shape;1632;p44"/>
            <p:cNvSpPr/>
            <p:nvPr/>
          </p:nvSpPr>
          <p:spPr>
            <a:xfrm>
              <a:off x="6165926" y="1167388"/>
              <a:ext cx="228900" cy="228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44"/>
          <p:cNvGrpSpPr/>
          <p:nvPr/>
        </p:nvGrpSpPr>
        <p:grpSpPr>
          <a:xfrm>
            <a:off x="1221150" y="2571750"/>
            <a:ext cx="6701700" cy="2114550"/>
            <a:chOff x="1221150" y="2571750"/>
            <a:chExt cx="6701700" cy="2114550"/>
          </a:xfrm>
        </p:grpSpPr>
        <p:sp>
          <p:nvSpPr>
            <p:cNvPr id="1634" name="Google Shape;1634;p44"/>
            <p:cNvSpPr/>
            <p:nvPr/>
          </p:nvSpPr>
          <p:spPr>
            <a:xfrm>
              <a:off x="1615825" y="2571750"/>
              <a:ext cx="1751700" cy="175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5" name="Google Shape;1635;p44"/>
            <p:cNvGrpSpPr/>
            <p:nvPr/>
          </p:nvGrpSpPr>
          <p:grpSpPr>
            <a:xfrm>
              <a:off x="1221150" y="4323300"/>
              <a:ext cx="6701700" cy="363000"/>
              <a:chOff x="1221150" y="4323300"/>
              <a:chExt cx="6701700" cy="363000"/>
            </a:xfrm>
          </p:grpSpPr>
          <p:sp>
            <p:nvSpPr>
              <p:cNvPr id="1636" name="Google Shape;1636;p44"/>
              <p:cNvSpPr/>
              <p:nvPr/>
            </p:nvSpPr>
            <p:spPr>
              <a:xfrm>
                <a:off x="4172425" y="4323300"/>
                <a:ext cx="798900" cy="36300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37" name="Google Shape;1637;p44"/>
              <p:cNvCxnSpPr/>
              <p:nvPr/>
            </p:nvCxnSpPr>
            <p:spPr>
              <a:xfrm>
                <a:off x="1221150" y="4323300"/>
                <a:ext cx="6701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</p:cxnSp>
        </p:grpSp>
        <p:sp>
          <p:nvSpPr>
            <p:cNvPr id="1638" name="Google Shape;1638;p44"/>
            <p:cNvSpPr/>
            <p:nvPr/>
          </p:nvSpPr>
          <p:spPr>
            <a:xfrm>
              <a:off x="5783863" y="3458655"/>
              <a:ext cx="862143" cy="86214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4"/>
            <p:cNvSpPr/>
            <p:nvPr/>
          </p:nvSpPr>
          <p:spPr>
            <a:xfrm>
              <a:off x="6673356" y="3458655"/>
              <a:ext cx="862143" cy="86214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4"/>
            <p:cNvSpPr/>
            <p:nvPr/>
          </p:nvSpPr>
          <p:spPr>
            <a:xfrm>
              <a:off x="6673346" y="2571750"/>
              <a:ext cx="862143" cy="86214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4"/>
            <p:cNvSpPr/>
            <p:nvPr/>
          </p:nvSpPr>
          <p:spPr>
            <a:xfrm>
              <a:off x="5783862" y="2571750"/>
              <a:ext cx="862143" cy="8621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45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Creative project phases</a:t>
            </a:r>
            <a:endParaRPr/>
          </a:p>
        </p:txBody>
      </p:sp>
      <p:grpSp>
        <p:nvGrpSpPr>
          <p:cNvPr id="1647" name="Google Shape;1647;p45"/>
          <p:cNvGrpSpPr/>
          <p:nvPr/>
        </p:nvGrpSpPr>
        <p:grpSpPr>
          <a:xfrm>
            <a:off x="411475" y="1167396"/>
            <a:ext cx="4643914" cy="3519012"/>
            <a:chOff x="411475" y="1167396"/>
            <a:chExt cx="4643914" cy="3519012"/>
          </a:xfrm>
        </p:grpSpPr>
        <p:sp>
          <p:nvSpPr>
            <p:cNvPr id="1648" name="Google Shape;1648;p45"/>
            <p:cNvSpPr/>
            <p:nvPr/>
          </p:nvSpPr>
          <p:spPr>
            <a:xfrm>
              <a:off x="1108827" y="1232496"/>
              <a:ext cx="1563000" cy="446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 rot="5400000">
              <a:off x="3492388" y="1232486"/>
              <a:ext cx="1563000" cy="1563000"/>
            </a:xfrm>
            <a:prstGeom prst="uturnArrow">
              <a:avLst>
                <a:gd name="adj1" fmla="val 28644"/>
                <a:gd name="adj2" fmla="val 25000"/>
                <a:gd name="adj3" fmla="val 25000"/>
                <a:gd name="adj4" fmla="val 43750"/>
                <a:gd name="adj5" fmla="val 75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0" name="Google Shape;1650;p45"/>
            <p:cNvGrpSpPr/>
            <p:nvPr/>
          </p:nvGrpSpPr>
          <p:grpSpPr>
            <a:xfrm>
              <a:off x="411497" y="2184225"/>
              <a:ext cx="2684228" cy="1563009"/>
              <a:chOff x="411497" y="2184225"/>
              <a:chExt cx="2684228" cy="1563009"/>
            </a:xfrm>
          </p:grpSpPr>
          <p:sp>
            <p:nvSpPr>
              <p:cNvPr id="1651" name="Google Shape;1651;p45"/>
              <p:cNvSpPr/>
              <p:nvPr/>
            </p:nvSpPr>
            <p:spPr>
              <a:xfrm rot="-5400000" flipH="1">
                <a:off x="411497" y="2184234"/>
                <a:ext cx="1563000" cy="1563000"/>
              </a:xfrm>
              <a:prstGeom prst="uturnArrow">
                <a:avLst>
                  <a:gd name="adj1" fmla="val 28644"/>
                  <a:gd name="adj2" fmla="val 25000"/>
                  <a:gd name="adj3" fmla="val 25000"/>
                  <a:gd name="adj4" fmla="val 43750"/>
                  <a:gd name="adj5" fmla="val 75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5"/>
              <p:cNvSpPr/>
              <p:nvPr/>
            </p:nvSpPr>
            <p:spPr>
              <a:xfrm>
                <a:off x="1797925" y="2184225"/>
                <a:ext cx="1297800" cy="4467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3" name="Google Shape;1653;p45"/>
            <p:cNvGrpSpPr/>
            <p:nvPr/>
          </p:nvGrpSpPr>
          <p:grpSpPr>
            <a:xfrm>
              <a:off x="2377200" y="3123400"/>
              <a:ext cx="2678188" cy="1563007"/>
              <a:chOff x="2377200" y="3123400"/>
              <a:chExt cx="2678188" cy="1563007"/>
            </a:xfrm>
          </p:grpSpPr>
          <p:sp>
            <p:nvSpPr>
              <p:cNvPr id="1654" name="Google Shape;1654;p45"/>
              <p:cNvSpPr/>
              <p:nvPr/>
            </p:nvSpPr>
            <p:spPr>
              <a:xfrm>
                <a:off x="2377200" y="3123400"/>
                <a:ext cx="1615800" cy="4467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5"/>
              <p:cNvSpPr/>
              <p:nvPr/>
            </p:nvSpPr>
            <p:spPr>
              <a:xfrm rot="5400000">
                <a:off x="3492388" y="3123407"/>
                <a:ext cx="1563000" cy="1563000"/>
              </a:xfrm>
              <a:prstGeom prst="uturnArrow">
                <a:avLst>
                  <a:gd name="adj1" fmla="val 28644"/>
                  <a:gd name="adj2" fmla="val 25000"/>
                  <a:gd name="adj3" fmla="val 25000"/>
                  <a:gd name="adj4" fmla="val 43750"/>
                  <a:gd name="adj5" fmla="val 75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6" name="Google Shape;1656;p45"/>
            <p:cNvSpPr/>
            <p:nvPr/>
          </p:nvSpPr>
          <p:spPr>
            <a:xfrm>
              <a:off x="417525" y="4062575"/>
              <a:ext cx="2678100" cy="446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5"/>
            <p:cNvSpPr/>
            <p:nvPr/>
          </p:nvSpPr>
          <p:spPr>
            <a:xfrm>
              <a:off x="411475" y="1167396"/>
              <a:ext cx="576900" cy="57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1658" name="Google Shape;1658;p45"/>
            <p:cNvSpPr/>
            <p:nvPr/>
          </p:nvSpPr>
          <p:spPr>
            <a:xfrm>
              <a:off x="2801725" y="1167396"/>
              <a:ext cx="576900" cy="576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1659" name="Google Shape;1659;p45"/>
            <p:cNvSpPr/>
            <p:nvPr/>
          </p:nvSpPr>
          <p:spPr>
            <a:xfrm>
              <a:off x="3215057" y="2119125"/>
              <a:ext cx="576900" cy="576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1660" name="Google Shape;1660;p45"/>
            <p:cNvSpPr/>
            <p:nvPr/>
          </p:nvSpPr>
          <p:spPr>
            <a:xfrm>
              <a:off x="1686957" y="3058300"/>
              <a:ext cx="576900" cy="576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1661" name="Google Shape;1661;p45"/>
            <p:cNvSpPr/>
            <p:nvPr/>
          </p:nvSpPr>
          <p:spPr>
            <a:xfrm>
              <a:off x="3215057" y="3997475"/>
              <a:ext cx="576900" cy="576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>
                <a:solidFill>
                  <a:schemeClr val="lt1"/>
                </a:solidFill>
              </a:endParaRPr>
            </a:p>
          </p:txBody>
        </p:sp>
      </p:grpSp>
      <p:grpSp>
        <p:nvGrpSpPr>
          <p:cNvPr id="1662" name="Google Shape;1662;p45"/>
          <p:cNvGrpSpPr/>
          <p:nvPr/>
        </p:nvGrpSpPr>
        <p:grpSpPr>
          <a:xfrm>
            <a:off x="5376850" y="1167400"/>
            <a:ext cx="1509900" cy="939135"/>
            <a:chOff x="5376850" y="1167400"/>
            <a:chExt cx="1509900" cy="939135"/>
          </a:xfrm>
        </p:grpSpPr>
        <p:sp>
          <p:nvSpPr>
            <p:cNvPr id="1663" name="Google Shape;1663;p45"/>
            <p:cNvSpPr txBox="1"/>
            <p:nvPr/>
          </p:nvSpPr>
          <p:spPr>
            <a:xfrm>
              <a:off x="5376850" y="1414300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Brainstorm</a:t>
              </a:r>
              <a:endParaRPr sz="20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64" name="Google Shape;1664;p45"/>
            <p:cNvSpPr txBox="1"/>
            <p:nvPr/>
          </p:nvSpPr>
          <p:spPr>
            <a:xfrm>
              <a:off x="5376850" y="1766035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65" name="Google Shape;1665;p45"/>
            <p:cNvSpPr/>
            <p:nvPr/>
          </p:nvSpPr>
          <p:spPr>
            <a:xfrm>
              <a:off x="5483012" y="1167400"/>
              <a:ext cx="228900" cy="228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6" name="Google Shape;1666;p45"/>
          <p:cNvGrpSpPr/>
          <p:nvPr/>
        </p:nvGrpSpPr>
        <p:grpSpPr>
          <a:xfrm>
            <a:off x="5376850" y="2468786"/>
            <a:ext cx="1509900" cy="939132"/>
            <a:chOff x="5376850" y="2468786"/>
            <a:chExt cx="1509900" cy="939132"/>
          </a:xfrm>
        </p:grpSpPr>
        <p:sp>
          <p:nvSpPr>
            <p:cNvPr id="1667" name="Google Shape;1667;p45"/>
            <p:cNvSpPr txBox="1"/>
            <p:nvPr/>
          </p:nvSpPr>
          <p:spPr>
            <a:xfrm>
              <a:off x="5376850" y="2715682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Hypothesis</a:t>
              </a:r>
              <a:endParaRPr sz="20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68" name="Google Shape;1668;p45"/>
            <p:cNvSpPr txBox="1"/>
            <p:nvPr/>
          </p:nvSpPr>
          <p:spPr>
            <a:xfrm>
              <a:off x="5376850" y="3067418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69" name="Google Shape;1669;p45"/>
            <p:cNvSpPr/>
            <p:nvPr/>
          </p:nvSpPr>
          <p:spPr>
            <a:xfrm>
              <a:off x="5483012" y="2468786"/>
              <a:ext cx="228900" cy="228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0" name="Google Shape;1670;p45"/>
          <p:cNvGrpSpPr/>
          <p:nvPr/>
        </p:nvGrpSpPr>
        <p:grpSpPr>
          <a:xfrm>
            <a:off x="5376850" y="3770172"/>
            <a:ext cx="1509900" cy="939128"/>
            <a:chOff x="5376850" y="3770172"/>
            <a:chExt cx="1509900" cy="939128"/>
          </a:xfrm>
        </p:grpSpPr>
        <p:sp>
          <p:nvSpPr>
            <p:cNvPr id="1671" name="Google Shape;1671;p45"/>
            <p:cNvSpPr txBox="1"/>
            <p:nvPr/>
          </p:nvSpPr>
          <p:spPr>
            <a:xfrm>
              <a:off x="5376850" y="4017065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Experiment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72" name="Google Shape;1672;p45"/>
            <p:cNvSpPr txBox="1"/>
            <p:nvPr/>
          </p:nvSpPr>
          <p:spPr>
            <a:xfrm>
              <a:off x="5376850" y="4368800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with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73" name="Google Shape;1673;p45"/>
            <p:cNvSpPr/>
            <p:nvPr/>
          </p:nvSpPr>
          <p:spPr>
            <a:xfrm>
              <a:off x="5483012" y="3770172"/>
              <a:ext cx="228900" cy="228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" name="Google Shape;1674;p45"/>
          <p:cNvGrpSpPr/>
          <p:nvPr/>
        </p:nvGrpSpPr>
        <p:grpSpPr>
          <a:xfrm>
            <a:off x="7299250" y="1167400"/>
            <a:ext cx="1509900" cy="939135"/>
            <a:chOff x="7299250" y="1167400"/>
            <a:chExt cx="1509900" cy="939135"/>
          </a:xfrm>
        </p:grpSpPr>
        <p:sp>
          <p:nvSpPr>
            <p:cNvPr id="1675" name="Google Shape;1675;p45"/>
            <p:cNvSpPr txBox="1"/>
            <p:nvPr/>
          </p:nvSpPr>
          <p:spPr>
            <a:xfrm>
              <a:off x="7299250" y="1414300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Build it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76" name="Google Shape;1676;p45"/>
            <p:cNvSpPr txBox="1"/>
            <p:nvPr/>
          </p:nvSpPr>
          <p:spPr>
            <a:xfrm>
              <a:off x="7299250" y="1766035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77" name="Google Shape;1677;p45"/>
            <p:cNvSpPr/>
            <p:nvPr/>
          </p:nvSpPr>
          <p:spPr>
            <a:xfrm>
              <a:off x="7405412" y="1167400"/>
              <a:ext cx="228900" cy="228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8" name="Google Shape;1678;p45"/>
          <p:cNvGrpSpPr/>
          <p:nvPr/>
        </p:nvGrpSpPr>
        <p:grpSpPr>
          <a:xfrm>
            <a:off x="7299250" y="2468786"/>
            <a:ext cx="1509900" cy="939132"/>
            <a:chOff x="7299250" y="2468786"/>
            <a:chExt cx="1509900" cy="939132"/>
          </a:xfrm>
        </p:grpSpPr>
        <p:sp>
          <p:nvSpPr>
            <p:cNvPr id="1679" name="Google Shape;1679;p45"/>
            <p:cNvSpPr txBox="1"/>
            <p:nvPr/>
          </p:nvSpPr>
          <p:spPr>
            <a:xfrm>
              <a:off x="7299250" y="2715682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Feedback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80" name="Google Shape;1680;p45"/>
            <p:cNvSpPr txBox="1"/>
            <p:nvPr/>
          </p:nvSpPr>
          <p:spPr>
            <a:xfrm>
              <a:off x="7299250" y="3067418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very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1" name="Google Shape;1681;p45"/>
            <p:cNvSpPr/>
            <p:nvPr/>
          </p:nvSpPr>
          <p:spPr>
            <a:xfrm>
              <a:off x="7405412" y="2468786"/>
              <a:ext cx="228900" cy="228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2" name="Google Shape;1682;p45"/>
          <p:cNvGrpSpPr/>
          <p:nvPr/>
        </p:nvGrpSpPr>
        <p:grpSpPr>
          <a:xfrm>
            <a:off x="7299250" y="3770172"/>
            <a:ext cx="1509900" cy="939128"/>
            <a:chOff x="7299250" y="3770172"/>
            <a:chExt cx="1509900" cy="939128"/>
          </a:xfrm>
        </p:grpSpPr>
        <p:sp>
          <p:nvSpPr>
            <p:cNvPr id="1683" name="Google Shape;1683;p45"/>
            <p:cNvSpPr txBox="1"/>
            <p:nvPr/>
          </p:nvSpPr>
          <p:spPr>
            <a:xfrm>
              <a:off x="7299250" y="4017065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Our process</a:t>
              </a:r>
              <a:endParaRPr sz="20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84" name="Google Shape;1684;p45"/>
            <p:cNvSpPr txBox="1"/>
            <p:nvPr/>
          </p:nvSpPr>
          <p:spPr>
            <a:xfrm>
              <a:off x="7299250" y="4368800"/>
              <a:ext cx="1509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5" name="Google Shape;1685;p45"/>
            <p:cNvSpPr/>
            <p:nvPr/>
          </p:nvSpPr>
          <p:spPr>
            <a:xfrm>
              <a:off x="7405412" y="3770172"/>
              <a:ext cx="228900" cy="22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45"/>
          <p:cNvGrpSpPr/>
          <p:nvPr/>
        </p:nvGrpSpPr>
        <p:grpSpPr>
          <a:xfrm>
            <a:off x="550736" y="1278587"/>
            <a:ext cx="298377" cy="354519"/>
            <a:chOff x="-48233050" y="3569725"/>
            <a:chExt cx="252050" cy="299475"/>
          </a:xfrm>
        </p:grpSpPr>
        <p:sp>
          <p:nvSpPr>
            <p:cNvPr id="1687" name="Google Shape;1687;p45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5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5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0" name="Google Shape;1690;p45"/>
          <p:cNvGrpSpPr/>
          <p:nvPr/>
        </p:nvGrpSpPr>
        <p:grpSpPr>
          <a:xfrm>
            <a:off x="2913019" y="1277891"/>
            <a:ext cx="354311" cy="355909"/>
            <a:chOff x="-49764975" y="3551225"/>
            <a:chExt cx="299300" cy="300650"/>
          </a:xfrm>
        </p:grpSpPr>
        <p:sp>
          <p:nvSpPr>
            <p:cNvPr id="1691" name="Google Shape;1691;p45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5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5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5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5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5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5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5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5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5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5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2" name="Google Shape;1702;p45"/>
          <p:cNvGrpSpPr/>
          <p:nvPr/>
        </p:nvGrpSpPr>
        <p:grpSpPr>
          <a:xfrm>
            <a:off x="3346860" y="2229472"/>
            <a:ext cx="313293" cy="356205"/>
            <a:chOff x="-49378250" y="3920375"/>
            <a:chExt cx="264650" cy="300900"/>
          </a:xfrm>
        </p:grpSpPr>
        <p:sp>
          <p:nvSpPr>
            <p:cNvPr id="1703" name="Google Shape;1703;p45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5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5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5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5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5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5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0" name="Google Shape;1710;p45"/>
          <p:cNvGrpSpPr/>
          <p:nvPr/>
        </p:nvGrpSpPr>
        <p:grpSpPr>
          <a:xfrm>
            <a:off x="1797778" y="3169121"/>
            <a:ext cx="355258" cy="355258"/>
            <a:chOff x="-44502875" y="3576975"/>
            <a:chExt cx="300100" cy="300100"/>
          </a:xfrm>
        </p:grpSpPr>
        <p:sp>
          <p:nvSpPr>
            <p:cNvPr id="1711" name="Google Shape;1711;p45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5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5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45"/>
          <p:cNvGrpSpPr/>
          <p:nvPr/>
        </p:nvGrpSpPr>
        <p:grpSpPr>
          <a:xfrm>
            <a:off x="3325875" y="4117869"/>
            <a:ext cx="355264" cy="336113"/>
            <a:chOff x="-1592325" y="3957400"/>
            <a:chExt cx="293025" cy="277275"/>
          </a:xfrm>
        </p:grpSpPr>
        <p:sp>
          <p:nvSpPr>
            <p:cNvPr id="1715" name="Google Shape;1715;p45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5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5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5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46"/>
          <p:cNvSpPr txBox="1"/>
          <p:nvPr/>
        </p:nvSpPr>
        <p:spPr>
          <a:xfrm>
            <a:off x="1048350" y="902900"/>
            <a:ext cx="7047300" cy="26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In order to use this template, you must credit </a:t>
            </a:r>
            <a:r>
              <a:rPr lang="en" sz="11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435D74"/>
                </a:solidFill>
              </a:rPr>
              <a:t> </a:t>
            </a:r>
            <a:r>
              <a:rPr lang="en" sz="1100">
                <a:solidFill>
                  <a:srgbClr val="FFFFFF"/>
                </a:solidFill>
              </a:rPr>
              <a:t>in your final presentation.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Modify this template.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Use it for both personal and commercial projects.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Include Slidesgo Content in an online or offline database or file.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- Acquire the copyright of Slidesgo Content.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724" name="Google Shape;1724;p46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725" name="Google Shape;1725;p46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18"/>
          <p:cNvGrpSpPr/>
          <p:nvPr/>
        </p:nvGrpSpPr>
        <p:grpSpPr>
          <a:xfrm rot="5400000">
            <a:off x="468448" y="698878"/>
            <a:ext cx="3519117" cy="4456030"/>
            <a:chOff x="3125113" y="1479304"/>
            <a:chExt cx="2893773" cy="3664197"/>
          </a:xfrm>
        </p:grpSpPr>
        <p:grpSp>
          <p:nvGrpSpPr>
            <p:cNvPr id="201" name="Google Shape;201;p18"/>
            <p:cNvGrpSpPr/>
            <p:nvPr/>
          </p:nvGrpSpPr>
          <p:grpSpPr>
            <a:xfrm>
              <a:off x="4374911" y="4512562"/>
              <a:ext cx="393937" cy="630939"/>
              <a:chOff x="2760712" y="2362885"/>
              <a:chExt cx="954767" cy="1529179"/>
            </a:xfrm>
          </p:grpSpPr>
          <p:sp>
            <p:nvSpPr>
              <p:cNvPr id="202" name="Google Shape;202;p18"/>
              <p:cNvSpPr/>
              <p:nvPr/>
            </p:nvSpPr>
            <p:spPr>
              <a:xfrm>
                <a:off x="3005372" y="3718096"/>
                <a:ext cx="483611" cy="173968"/>
              </a:xfrm>
              <a:custGeom>
                <a:avLst/>
                <a:gdLst/>
                <a:ahLst/>
                <a:cxnLst/>
                <a:rect l="l" t="t" r="r" b="b"/>
                <a:pathLst>
                  <a:path w="23882" h="8591" extrusionOk="0">
                    <a:moveTo>
                      <a:pt x="0" y="1"/>
                    </a:moveTo>
                    <a:lnTo>
                      <a:pt x="0" y="8590"/>
                    </a:lnTo>
                    <a:lnTo>
                      <a:pt x="23881" y="8590"/>
                    </a:lnTo>
                    <a:lnTo>
                      <a:pt x="2388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8"/>
              <p:cNvSpPr/>
              <p:nvPr/>
            </p:nvSpPr>
            <p:spPr>
              <a:xfrm>
                <a:off x="2760712" y="2362885"/>
                <a:ext cx="954767" cy="1320827"/>
              </a:xfrm>
              <a:custGeom>
                <a:avLst/>
                <a:gdLst/>
                <a:ahLst/>
                <a:cxnLst/>
                <a:rect l="l" t="t" r="r" b="b"/>
                <a:pathLst>
                  <a:path w="47149" h="65226" extrusionOk="0">
                    <a:moveTo>
                      <a:pt x="21380" y="1"/>
                    </a:moveTo>
                    <a:lnTo>
                      <a:pt x="11138" y="16142"/>
                    </a:lnTo>
                    <a:lnTo>
                      <a:pt x="2124" y="30112"/>
                    </a:lnTo>
                    <a:cubicBezTo>
                      <a:pt x="331" y="32802"/>
                      <a:pt x="0" y="36200"/>
                      <a:pt x="1274" y="39221"/>
                    </a:cubicBezTo>
                    <a:lnTo>
                      <a:pt x="11941" y="65226"/>
                    </a:lnTo>
                    <a:lnTo>
                      <a:pt x="35255" y="65226"/>
                    </a:lnTo>
                    <a:lnTo>
                      <a:pt x="45922" y="39221"/>
                    </a:lnTo>
                    <a:cubicBezTo>
                      <a:pt x="47149" y="36200"/>
                      <a:pt x="46818" y="32802"/>
                      <a:pt x="45072" y="30112"/>
                    </a:cubicBezTo>
                    <a:lnTo>
                      <a:pt x="36011" y="16142"/>
                    </a:lnTo>
                    <a:lnTo>
                      <a:pt x="25816" y="1"/>
                    </a:lnTo>
                    <a:lnTo>
                      <a:pt x="25533" y="1"/>
                    </a:lnTo>
                    <a:cubicBezTo>
                      <a:pt x="25061" y="1"/>
                      <a:pt x="24636" y="378"/>
                      <a:pt x="24636" y="898"/>
                    </a:cubicBezTo>
                    <a:lnTo>
                      <a:pt x="24636" y="27752"/>
                    </a:lnTo>
                    <a:cubicBezTo>
                      <a:pt x="24636" y="28554"/>
                      <a:pt x="25156" y="29262"/>
                      <a:pt x="25911" y="29593"/>
                    </a:cubicBezTo>
                    <a:cubicBezTo>
                      <a:pt x="31527" y="32094"/>
                      <a:pt x="29734" y="40495"/>
                      <a:pt x="23598" y="40495"/>
                    </a:cubicBezTo>
                    <a:cubicBezTo>
                      <a:pt x="17415" y="40495"/>
                      <a:pt x="15622" y="32094"/>
                      <a:pt x="21286" y="29593"/>
                    </a:cubicBezTo>
                    <a:cubicBezTo>
                      <a:pt x="22041" y="29262"/>
                      <a:pt x="22513" y="28554"/>
                      <a:pt x="22560" y="27752"/>
                    </a:cubicBezTo>
                    <a:lnTo>
                      <a:pt x="22560" y="898"/>
                    </a:lnTo>
                    <a:cubicBezTo>
                      <a:pt x="22560" y="378"/>
                      <a:pt x="22135" y="1"/>
                      <a:pt x="216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8"/>
              <p:cNvSpPr/>
              <p:nvPr/>
            </p:nvSpPr>
            <p:spPr>
              <a:xfrm>
                <a:off x="2970967" y="3713317"/>
                <a:ext cx="549545" cy="23915"/>
              </a:xfrm>
              <a:custGeom>
                <a:avLst/>
                <a:gdLst/>
                <a:ahLst/>
                <a:cxnLst/>
                <a:rect l="l" t="t" r="r" b="b"/>
                <a:pathLst>
                  <a:path w="27138" h="1181" extrusionOk="0">
                    <a:moveTo>
                      <a:pt x="614" y="1"/>
                    </a:moveTo>
                    <a:cubicBezTo>
                      <a:pt x="283" y="1"/>
                      <a:pt x="0" y="237"/>
                      <a:pt x="0" y="567"/>
                    </a:cubicBezTo>
                    <a:cubicBezTo>
                      <a:pt x="0" y="897"/>
                      <a:pt x="283" y="1181"/>
                      <a:pt x="614" y="1181"/>
                    </a:cubicBezTo>
                    <a:lnTo>
                      <a:pt x="26572" y="1181"/>
                    </a:lnTo>
                    <a:cubicBezTo>
                      <a:pt x="26902" y="1181"/>
                      <a:pt x="27138" y="897"/>
                      <a:pt x="27138" y="567"/>
                    </a:cubicBezTo>
                    <a:cubicBezTo>
                      <a:pt x="27138" y="237"/>
                      <a:pt x="26902" y="1"/>
                      <a:pt x="26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" name="Google Shape;205;p18"/>
            <p:cNvGrpSpPr/>
            <p:nvPr/>
          </p:nvGrpSpPr>
          <p:grpSpPr>
            <a:xfrm>
              <a:off x="3125113" y="1479304"/>
              <a:ext cx="2893773" cy="2917831"/>
              <a:chOff x="1693869" y="-678500"/>
              <a:chExt cx="2777400" cy="2800491"/>
            </a:xfrm>
          </p:grpSpPr>
          <p:sp>
            <p:nvSpPr>
              <p:cNvPr id="206" name="Google Shape;206;p18"/>
              <p:cNvSpPr/>
              <p:nvPr/>
            </p:nvSpPr>
            <p:spPr>
              <a:xfrm>
                <a:off x="1693869" y="-678500"/>
                <a:ext cx="2777400" cy="2777400"/>
              </a:xfrm>
              <a:prstGeom prst="arc">
                <a:avLst>
                  <a:gd name="adj1" fmla="val 21599442"/>
                  <a:gd name="adj2" fmla="val 10797516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diamond" w="sm" len="sm"/>
                <a:tailEnd type="diamond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7" name="Google Shape;207;p18"/>
              <p:cNvCxnSpPr/>
              <p:nvPr/>
            </p:nvCxnSpPr>
            <p:spPr>
              <a:xfrm>
                <a:off x="1823169" y="2098900"/>
                <a:ext cx="2518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oval" w="sm" len="sm"/>
                <a:tailEnd type="oval" w="sm" len="sm"/>
              </a:ln>
            </p:spPr>
          </p:cxnSp>
          <p:sp>
            <p:nvSpPr>
              <p:cNvPr id="208" name="Google Shape;208;p18"/>
              <p:cNvSpPr/>
              <p:nvPr/>
            </p:nvSpPr>
            <p:spPr>
              <a:xfrm>
                <a:off x="3059469" y="2075791"/>
                <a:ext cx="46200" cy="462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solidFill>
                  <a:srgbClr val="3E434E"/>
                </a:solidFill>
              </a:rPr>
              <a:t>Member</a:t>
            </a:r>
            <a:endParaRPr>
              <a:solidFill>
                <a:srgbClr val="3E434E"/>
              </a:solidFill>
            </a:endParaRPr>
          </a:p>
        </p:txBody>
      </p:sp>
      <p:grpSp>
        <p:nvGrpSpPr>
          <p:cNvPr id="210" name="Google Shape;210;p18"/>
          <p:cNvGrpSpPr/>
          <p:nvPr/>
        </p:nvGrpSpPr>
        <p:grpSpPr>
          <a:xfrm>
            <a:off x="1017593" y="1271555"/>
            <a:ext cx="3310675" cy="3310675"/>
            <a:chOff x="411475" y="1167400"/>
            <a:chExt cx="3519000" cy="3519000"/>
          </a:xfrm>
        </p:grpSpPr>
        <p:sp>
          <p:nvSpPr>
            <p:cNvPr id="211" name="Google Shape;211;p18"/>
            <p:cNvSpPr/>
            <p:nvPr/>
          </p:nvSpPr>
          <p:spPr>
            <a:xfrm>
              <a:off x="411475" y="1167400"/>
              <a:ext cx="3519000" cy="351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8"/>
            <p:cNvSpPr/>
            <p:nvPr/>
          </p:nvSpPr>
          <p:spPr>
            <a:xfrm>
              <a:off x="411475" y="1167400"/>
              <a:ext cx="3519000" cy="3519000"/>
            </a:xfrm>
            <a:prstGeom prst="pie">
              <a:avLst>
                <a:gd name="adj1" fmla="val 0"/>
                <a:gd name="adj2" fmla="val 10797656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8"/>
            <p:cNvSpPr/>
            <p:nvPr/>
          </p:nvSpPr>
          <p:spPr>
            <a:xfrm>
              <a:off x="411475" y="1167400"/>
              <a:ext cx="3519000" cy="3519000"/>
            </a:xfrm>
            <a:prstGeom prst="pie">
              <a:avLst>
                <a:gd name="adj1" fmla="val 0"/>
                <a:gd name="adj2" fmla="val 539980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18"/>
          <p:cNvSpPr txBox="1"/>
          <p:nvPr/>
        </p:nvSpPr>
        <p:spPr>
          <a:xfrm>
            <a:off x="4408955" y="1929928"/>
            <a:ext cx="414941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Nguyễn Khắc Minh Tân</a:t>
            </a:r>
            <a:endParaRPr sz="36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29" name="Google Shape;229;p18"/>
          <p:cNvSpPr txBox="1"/>
          <p:nvPr/>
        </p:nvSpPr>
        <p:spPr>
          <a:xfrm>
            <a:off x="4439855" y="2471388"/>
            <a:ext cx="3260886" cy="390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Thiết kế và phát triển dự án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Picture 4" descr="A person wearing a badge and standing in front of a group of people&#10;&#10;Description automatically generated">
            <a:extLst>
              <a:ext uri="{FF2B5EF4-FFF2-40B4-BE49-F238E27FC236}">
                <a16:creationId xmlns:a16="http://schemas.microsoft.com/office/drawing/2014/main" id="{A8ED37F2-682D-EFCD-25D0-175FC6E32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381" y="1321343"/>
            <a:ext cx="3260887" cy="326088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Google Shape;228;p18">
            <a:extLst>
              <a:ext uri="{FF2B5EF4-FFF2-40B4-BE49-F238E27FC236}">
                <a16:creationId xmlns:a16="http://schemas.microsoft.com/office/drawing/2014/main" id="{CED70992-C318-2D9D-4A40-0FAA2A8419EA}"/>
              </a:ext>
            </a:extLst>
          </p:cNvPr>
          <p:cNvSpPr txBox="1"/>
          <p:nvPr/>
        </p:nvSpPr>
        <p:spPr>
          <a:xfrm>
            <a:off x="4480963" y="2897624"/>
            <a:ext cx="3626556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2174802010439</a:t>
            </a:r>
            <a:endParaRPr sz="36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" name="Google Shape;96;p16">
            <a:extLst>
              <a:ext uri="{FF2B5EF4-FFF2-40B4-BE49-F238E27FC236}">
                <a16:creationId xmlns:a16="http://schemas.microsoft.com/office/drawing/2014/main" id="{E9C36D90-1A81-2728-077A-11008C8A2212}"/>
              </a:ext>
            </a:extLst>
          </p:cNvPr>
          <p:cNvSpPr txBox="1"/>
          <p:nvPr/>
        </p:nvSpPr>
        <p:spPr>
          <a:xfrm>
            <a:off x="8763820" y="4797461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47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731" name="Google Shape;1731;p47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In order to use this template, you must be a Premium user on </a:t>
            </a:r>
            <a:r>
              <a:rPr lang="en" sz="11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  <p:sp>
        <p:nvSpPr>
          <p:cNvPr id="1732" name="Google Shape;1732;p47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Google Shape;1737;p48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8" name="Google Shape;1738;p48"/>
          <p:cNvSpPr txBox="1">
            <a:spLocks noGrp="1"/>
          </p:cNvSpPr>
          <p:nvPr>
            <p:ph type="body" idx="4294967295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9" name="Google Shape;1739;p48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740" name="Google Shape;1740;p48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1741" name="Google Shape;1741;p48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742" name="Google Shape;1742;p48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743" name="Google Shape;1743;p48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48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45" name="Google Shape;1745;p48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6" name="Google Shape;1746;p48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747" name="Google Shape;1747;p48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748" name="Google Shape;1748;p48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48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50" name="Google Shape;1750;p48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751" name="Google Shape;1751;p48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48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48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48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55" name="Google Shape;1755;p48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756" name="Google Shape;1756;p48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757" name="Google Shape;1757;p48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48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59" name="Google Shape;1759;p48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760" name="Google Shape;1760;p48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48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48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48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64" name="Google Shape;1764;p48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765" name="Google Shape;1765;p48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766" name="Google Shape;1766;p48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48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8" name="Google Shape;1768;p48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769" name="Google Shape;1769;p48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48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71" name="Google Shape;1771;p48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772" name="Google Shape;1772;p48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773" name="Google Shape;1773;p48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48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75" name="Google Shape;1775;p48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776" name="Google Shape;1776;p48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48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48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48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48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3FB84-5926-84F4-5530-B014025E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>
                <a:solidFill>
                  <a:srgbClr val="3E434E"/>
                </a:solidFill>
              </a:rPr>
              <a:t>Website</a:t>
            </a:r>
            <a:endParaRPr lang="en-US">
              <a:solidFill>
                <a:srgbClr val="3E434E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810607-3076-BACC-4189-38036657A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055" y="1039429"/>
            <a:ext cx="6858000" cy="3412400"/>
          </a:xfrm>
          <a:prstGeom prst="rect">
            <a:avLst/>
          </a:prstGeom>
        </p:spPr>
      </p:pic>
      <p:sp>
        <p:nvSpPr>
          <p:cNvPr id="5" name="Google Shape;96;p16">
            <a:extLst>
              <a:ext uri="{FF2B5EF4-FFF2-40B4-BE49-F238E27FC236}">
                <a16:creationId xmlns:a16="http://schemas.microsoft.com/office/drawing/2014/main" id="{E7B0A8DD-D5D5-62A5-8C28-BBCB78927997}"/>
              </a:ext>
            </a:extLst>
          </p:cNvPr>
          <p:cNvSpPr txBox="1"/>
          <p:nvPr/>
        </p:nvSpPr>
        <p:spPr>
          <a:xfrm>
            <a:off x="8763820" y="4797461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371482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49F75-2C9E-05E4-B272-B1D417114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75" y="294273"/>
            <a:ext cx="8320800" cy="572700"/>
          </a:xfrm>
        </p:spPr>
        <p:txBody>
          <a:bodyPr/>
          <a:lstStyle/>
          <a:p>
            <a:r>
              <a:rPr lang="vi-VN"/>
              <a:t>Website</a:t>
            </a: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448BBC-2297-9740-8C5D-FA7D70CF3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291" y="1239222"/>
            <a:ext cx="6913418" cy="3466056"/>
          </a:xfrm>
          <a:prstGeom prst="rect">
            <a:avLst/>
          </a:prstGeom>
        </p:spPr>
      </p:pic>
      <p:sp>
        <p:nvSpPr>
          <p:cNvPr id="7" name="Google Shape;96;p16">
            <a:extLst>
              <a:ext uri="{FF2B5EF4-FFF2-40B4-BE49-F238E27FC236}">
                <a16:creationId xmlns:a16="http://schemas.microsoft.com/office/drawing/2014/main" id="{678C0DCA-0E1D-1EDE-9794-D617ADACCC00}"/>
              </a:ext>
            </a:extLst>
          </p:cNvPr>
          <p:cNvSpPr txBox="1"/>
          <p:nvPr/>
        </p:nvSpPr>
        <p:spPr>
          <a:xfrm>
            <a:off x="8763820" y="4797461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9368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8B7B9-1E2C-AFE8-4CBB-95A51070C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z="3600">
                <a:solidFill>
                  <a:srgbClr val="3E434E"/>
                </a:solidFill>
              </a:rPr>
              <a:t>Functions</a:t>
            </a:r>
            <a:endParaRPr lang="en-US" sz="3600">
              <a:solidFill>
                <a:srgbClr val="3E434E"/>
              </a:solidFill>
            </a:endParaRPr>
          </a:p>
        </p:txBody>
      </p:sp>
      <p:sp>
        <p:nvSpPr>
          <p:cNvPr id="3" name="Google Shape;107;p16">
            <a:extLst>
              <a:ext uri="{FF2B5EF4-FFF2-40B4-BE49-F238E27FC236}">
                <a16:creationId xmlns:a16="http://schemas.microsoft.com/office/drawing/2014/main" id="{863AFAE8-46A6-9FDE-97D6-CC54989AC5A7}"/>
              </a:ext>
            </a:extLst>
          </p:cNvPr>
          <p:cNvSpPr txBox="1"/>
          <p:nvPr/>
        </p:nvSpPr>
        <p:spPr>
          <a:xfrm>
            <a:off x="4389715" y="2026335"/>
            <a:ext cx="3375188" cy="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Tổng quát toàn bộ chức năng có trong sản phẩm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81BB08C-4088-C3FB-D27C-78F9648F4E2B}"/>
              </a:ext>
            </a:extLst>
          </p:cNvPr>
          <p:cNvGrpSpPr/>
          <p:nvPr/>
        </p:nvGrpSpPr>
        <p:grpSpPr>
          <a:xfrm>
            <a:off x="1731818" y="1147718"/>
            <a:ext cx="2630141" cy="3255369"/>
            <a:chOff x="1084405" y="873900"/>
            <a:chExt cx="2630141" cy="3255369"/>
          </a:xfrm>
        </p:grpSpPr>
        <p:sp>
          <p:nvSpPr>
            <p:cNvPr id="4" name="Google Shape;114;p16">
              <a:extLst>
                <a:ext uri="{FF2B5EF4-FFF2-40B4-BE49-F238E27FC236}">
                  <a16:creationId xmlns:a16="http://schemas.microsoft.com/office/drawing/2014/main" id="{F65B59B6-760C-84B0-DF15-2AB37B7212CF}"/>
                </a:ext>
              </a:extLst>
            </p:cNvPr>
            <p:cNvSpPr/>
            <p:nvPr/>
          </p:nvSpPr>
          <p:spPr>
            <a:xfrm>
              <a:off x="1112475" y="873900"/>
              <a:ext cx="2423160" cy="24231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F51BFD1-881E-7555-481B-A3F58CF0B5E8}"/>
                </a:ext>
              </a:extLst>
            </p:cNvPr>
            <p:cNvGrpSpPr/>
            <p:nvPr/>
          </p:nvGrpSpPr>
          <p:grpSpPr>
            <a:xfrm>
              <a:off x="1084405" y="3601852"/>
              <a:ext cx="2630141" cy="527417"/>
              <a:chOff x="2864171" y="2929498"/>
              <a:chExt cx="1023059" cy="205152"/>
            </a:xfrm>
          </p:grpSpPr>
          <p:sp>
            <p:nvSpPr>
              <p:cNvPr id="24" name="Google Shape;109;p16">
                <a:extLst>
                  <a:ext uri="{FF2B5EF4-FFF2-40B4-BE49-F238E27FC236}">
                    <a16:creationId xmlns:a16="http://schemas.microsoft.com/office/drawing/2014/main" id="{390E250C-4667-C284-0BB8-35F206A05660}"/>
                  </a:ext>
                </a:extLst>
              </p:cNvPr>
              <p:cNvSpPr/>
              <p:nvPr/>
            </p:nvSpPr>
            <p:spPr>
              <a:xfrm>
                <a:off x="2864171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10;p16">
                <a:extLst>
                  <a:ext uri="{FF2B5EF4-FFF2-40B4-BE49-F238E27FC236}">
                    <a16:creationId xmlns:a16="http://schemas.microsoft.com/office/drawing/2014/main" id="{6F61D9EB-147B-A910-96C5-B50F1D9562DA}"/>
                  </a:ext>
                </a:extLst>
              </p:cNvPr>
              <p:cNvSpPr/>
              <p:nvPr/>
            </p:nvSpPr>
            <p:spPr>
              <a:xfrm>
                <a:off x="3133690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25;p16">
                <a:extLst>
                  <a:ext uri="{FF2B5EF4-FFF2-40B4-BE49-F238E27FC236}">
                    <a16:creationId xmlns:a16="http://schemas.microsoft.com/office/drawing/2014/main" id="{ECC76356-077F-CF43-1798-FCC4B6113121}"/>
                  </a:ext>
                </a:extLst>
              </p:cNvPr>
              <p:cNvSpPr/>
              <p:nvPr/>
            </p:nvSpPr>
            <p:spPr>
              <a:xfrm>
                <a:off x="3408012" y="2929498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26;p16">
                <a:extLst>
                  <a:ext uri="{FF2B5EF4-FFF2-40B4-BE49-F238E27FC236}">
                    <a16:creationId xmlns:a16="http://schemas.microsoft.com/office/drawing/2014/main" id="{D5924FBD-3747-C56B-4247-3155B2D3F02A}"/>
                  </a:ext>
                </a:extLst>
              </p:cNvPr>
              <p:cNvSpPr/>
              <p:nvPr/>
            </p:nvSpPr>
            <p:spPr>
              <a:xfrm>
                <a:off x="3677530" y="2929498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115;p16">
              <a:extLst>
                <a:ext uri="{FF2B5EF4-FFF2-40B4-BE49-F238E27FC236}">
                  <a16:creationId xmlns:a16="http://schemas.microsoft.com/office/drawing/2014/main" id="{3408BC3E-4E4D-F83A-ECAD-240BDF3A3995}"/>
                </a:ext>
              </a:extLst>
            </p:cNvPr>
            <p:cNvGrpSpPr/>
            <p:nvPr/>
          </p:nvGrpSpPr>
          <p:grpSpPr>
            <a:xfrm>
              <a:off x="1813478" y="1499442"/>
              <a:ext cx="965333" cy="1172075"/>
              <a:chOff x="3114925" y="4230083"/>
              <a:chExt cx="375760" cy="456235"/>
            </a:xfrm>
          </p:grpSpPr>
          <p:sp>
            <p:nvSpPr>
              <p:cNvPr id="33" name="Google Shape;116;p16">
                <a:extLst>
                  <a:ext uri="{FF2B5EF4-FFF2-40B4-BE49-F238E27FC236}">
                    <a16:creationId xmlns:a16="http://schemas.microsoft.com/office/drawing/2014/main" id="{309CD7F9-F68C-25D2-4B6E-F33748E33688}"/>
                  </a:ext>
                </a:extLst>
              </p:cNvPr>
              <p:cNvSpPr/>
              <p:nvPr/>
            </p:nvSpPr>
            <p:spPr>
              <a:xfrm>
                <a:off x="3114925" y="4310529"/>
                <a:ext cx="295313" cy="375788"/>
              </a:xfrm>
              <a:custGeom>
                <a:avLst/>
                <a:gdLst/>
                <a:ahLst/>
                <a:cxnLst/>
                <a:rect l="l" t="t" r="r" b="b"/>
                <a:pathLst>
                  <a:path w="10341" h="13159" extrusionOk="0">
                    <a:moveTo>
                      <a:pt x="0" y="1"/>
                    </a:moveTo>
                    <a:lnTo>
                      <a:pt x="0" y="9396"/>
                    </a:lnTo>
                    <a:lnTo>
                      <a:pt x="3762" y="9396"/>
                    </a:lnTo>
                    <a:lnTo>
                      <a:pt x="3762" y="13158"/>
                    </a:lnTo>
                    <a:lnTo>
                      <a:pt x="10341" y="13158"/>
                    </a:lnTo>
                    <a:lnTo>
                      <a:pt x="103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17;p16">
                <a:extLst>
                  <a:ext uri="{FF2B5EF4-FFF2-40B4-BE49-F238E27FC236}">
                    <a16:creationId xmlns:a16="http://schemas.microsoft.com/office/drawing/2014/main" id="{4D4110DB-980B-F157-DFAF-71F057EF4701}"/>
                  </a:ext>
                </a:extLst>
              </p:cNvPr>
              <p:cNvSpPr/>
              <p:nvPr/>
            </p:nvSpPr>
            <p:spPr>
              <a:xfrm>
                <a:off x="3122493" y="4605357"/>
                <a:ext cx="72907" cy="72907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553" extrusionOk="0">
                    <a:moveTo>
                      <a:pt x="0" y="0"/>
                    </a:moveTo>
                    <a:lnTo>
                      <a:pt x="2552" y="2552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18;p16">
                <a:extLst>
                  <a:ext uri="{FF2B5EF4-FFF2-40B4-BE49-F238E27FC236}">
                    <a16:creationId xmlns:a16="http://schemas.microsoft.com/office/drawing/2014/main" id="{2196B678-147F-E9A8-68D6-CC453FEE2EEB}"/>
                  </a:ext>
                </a:extLst>
              </p:cNvPr>
              <p:cNvSpPr/>
              <p:nvPr/>
            </p:nvSpPr>
            <p:spPr>
              <a:xfrm>
                <a:off x="3195371" y="4230083"/>
                <a:ext cx="295313" cy="375303"/>
              </a:xfrm>
              <a:custGeom>
                <a:avLst/>
                <a:gdLst/>
                <a:ahLst/>
                <a:cxnLst/>
                <a:rect l="l" t="t" r="r" b="b"/>
                <a:pathLst>
                  <a:path w="10341" h="13142" extrusionOk="0">
                    <a:moveTo>
                      <a:pt x="0" y="1"/>
                    </a:moveTo>
                    <a:lnTo>
                      <a:pt x="0" y="1873"/>
                    </a:lnTo>
                    <a:lnTo>
                      <a:pt x="8452" y="1873"/>
                    </a:lnTo>
                    <a:lnTo>
                      <a:pt x="8452" y="13141"/>
                    </a:lnTo>
                    <a:lnTo>
                      <a:pt x="10341" y="13141"/>
                    </a:lnTo>
                    <a:lnTo>
                      <a:pt x="103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" name="Google Shape;96;p16">
            <a:extLst>
              <a:ext uri="{FF2B5EF4-FFF2-40B4-BE49-F238E27FC236}">
                <a16:creationId xmlns:a16="http://schemas.microsoft.com/office/drawing/2014/main" id="{F74BA15A-4E5B-1C7C-8EB3-1AABAB98EA21}"/>
              </a:ext>
            </a:extLst>
          </p:cNvPr>
          <p:cNvSpPr txBox="1"/>
          <p:nvPr/>
        </p:nvSpPr>
        <p:spPr>
          <a:xfrm>
            <a:off x="8763820" y="4804388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39813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19"/>
          <p:cNvGrpSpPr/>
          <p:nvPr/>
        </p:nvGrpSpPr>
        <p:grpSpPr>
          <a:xfrm>
            <a:off x="2117099" y="1058271"/>
            <a:ext cx="1197300" cy="4132607"/>
            <a:chOff x="3973350" y="1167400"/>
            <a:chExt cx="1197300" cy="4132607"/>
          </a:xfrm>
        </p:grpSpPr>
        <p:sp>
          <p:nvSpPr>
            <p:cNvPr id="236" name="Google Shape;236;p19"/>
            <p:cNvSpPr/>
            <p:nvPr/>
          </p:nvSpPr>
          <p:spPr>
            <a:xfrm>
              <a:off x="3973350" y="1167400"/>
              <a:ext cx="1197300" cy="4056600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" name="Google Shape;237;p19"/>
            <p:cNvGrpSpPr/>
            <p:nvPr/>
          </p:nvGrpSpPr>
          <p:grpSpPr>
            <a:xfrm>
              <a:off x="4249277" y="1476924"/>
              <a:ext cx="645446" cy="3823083"/>
              <a:chOff x="1977225" y="1487021"/>
              <a:chExt cx="498029" cy="2949910"/>
            </a:xfrm>
          </p:grpSpPr>
          <p:sp>
            <p:nvSpPr>
              <p:cNvPr id="238" name="Google Shape;238;p19"/>
              <p:cNvSpPr/>
              <p:nvPr/>
            </p:nvSpPr>
            <p:spPr>
              <a:xfrm>
                <a:off x="1977225" y="2315653"/>
                <a:ext cx="498029" cy="2121278"/>
              </a:xfrm>
              <a:custGeom>
                <a:avLst/>
                <a:gdLst/>
                <a:ahLst/>
                <a:cxnLst/>
                <a:rect l="l" t="t" r="r" b="b"/>
                <a:pathLst>
                  <a:path w="31757" h="135264" extrusionOk="0">
                    <a:moveTo>
                      <a:pt x="7939" y="0"/>
                    </a:moveTo>
                    <a:cubicBezTo>
                      <a:pt x="7939" y="0"/>
                      <a:pt x="0" y="4870"/>
                      <a:pt x="0" y="78656"/>
                    </a:cubicBezTo>
                    <a:cubicBezTo>
                      <a:pt x="0" y="98571"/>
                      <a:pt x="901" y="117818"/>
                      <a:pt x="2269" y="135264"/>
                    </a:cubicBezTo>
                    <a:lnTo>
                      <a:pt x="29488" y="135264"/>
                    </a:lnTo>
                    <a:cubicBezTo>
                      <a:pt x="30856" y="117818"/>
                      <a:pt x="31756" y="98571"/>
                      <a:pt x="31756" y="78656"/>
                    </a:cubicBezTo>
                    <a:cubicBezTo>
                      <a:pt x="31756" y="4870"/>
                      <a:pt x="23817" y="0"/>
                      <a:pt x="238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9"/>
              <p:cNvSpPr/>
              <p:nvPr/>
            </p:nvSpPr>
            <p:spPr>
              <a:xfrm>
                <a:off x="1977225" y="1487021"/>
                <a:ext cx="498029" cy="788877"/>
              </a:xfrm>
              <a:custGeom>
                <a:avLst/>
                <a:gdLst/>
                <a:ahLst/>
                <a:cxnLst/>
                <a:rect l="l" t="t" r="r" b="b"/>
                <a:pathLst>
                  <a:path w="31757" h="50303" extrusionOk="0">
                    <a:moveTo>
                      <a:pt x="14911" y="0"/>
                    </a:moveTo>
                    <a:lnTo>
                      <a:pt x="0" y="34392"/>
                    </a:lnTo>
                    <a:lnTo>
                      <a:pt x="7906" y="50303"/>
                    </a:lnTo>
                    <a:lnTo>
                      <a:pt x="23851" y="50303"/>
                    </a:lnTo>
                    <a:lnTo>
                      <a:pt x="31756" y="34392"/>
                    </a:lnTo>
                    <a:lnTo>
                      <a:pt x="16846" y="0"/>
                    </a:lnTo>
                    <a:lnTo>
                      <a:pt x="16846" y="23584"/>
                    </a:lnTo>
                    <a:cubicBezTo>
                      <a:pt x="19481" y="24084"/>
                      <a:pt x="21316" y="26519"/>
                      <a:pt x="21049" y="29188"/>
                    </a:cubicBezTo>
                    <a:cubicBezTo>
                      <a:pt x="20815" y="31856"/>
                      <a:pt x="18547" y="33925"/>
                      <a:pt x="15878" y="33925"/>
                    </a:cubicBezTo>
                    <a:cubicBezTo>
                      <a:pt x="13177" y="33925"/>
                      <a:pt x="10908" y="31856"/>
                      <a:pt x="10675" y="29188"/>
                    </a:cubicBezTo>
                    <a:cubicBezTo>
                      <a:pt x="10408" y="26519"/>
                      <a:pt x="12243" y="24084"/>
                      <a:pt x="14911" y="23584"/>
                    </a:cubicBezTo>
                    <a:lnTo>
                      <a:pt x="149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9"/>
              <p:cNvSpPr/>
              <p:nvPr/>
            </p:nvSpPr>
            <p:spPr>
              <a:xfrm>
                <a:off x="2019599" y="2275882"/>
                <a:ext cx="412763" cy="88951"/>
              </a:xfrm>
              <a:custGeom>
                <a:avLst/>
                <a:gdLst/>
                <a:ahLst/>
                <a:cxnLst/>
                <a:rect l="l" t="t" r="r" b="b"/>
                <a:pathLst>
                  <a:path w="26320" h="5672" extrusionOk="0">
                    <a:moveTo>
                      <a:pt x="2836" y="1"/>
                    </a:moveTo>
                    <a:cubicBezTo>
                      <a:pt x="1268" y="1"/>
                      <a:pt x="0" y="1269"/>
                      <a:pt x="0" y="2836"/>
                    </a:cubicBezTo>
                    <a:cubicBezTo>
                      <a:pt x="0" y="4404"/>
                      <a:pt x="1268" y="5672"/>
                      <a:pt x="2836" y="5672"/>
                    </a:cubicBezTo>
                    <a:lnTo>
                      <a:pt x="23484" y="5672"/>
                    </a:lnTo>
                    <a:cubicBezTo>
                      <a:pt x="25052" y="5672"/>
                      <a:pt x="26319" y="4404"/>
                      <a:pt x="26319" y="2836"/>
                    </a:cubicBezTo>
                    <a:cubicBezTo>
                      <a:pt x="26319" y="1269"/>
                      <a:pt x="25052" y="1"/>
                      <a:pt x="234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411475" y="301200"/>
            <a:ext cx="8320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rgbClr val="3E434E"/>
                </a:solidFill>
              </a:rPr>
              <a:t>Tổng kết các chức năng có trong website</a:t>
            </a:r>
          </a:p>
        </p:txBody>
      </p:sp>
      <p:grpSp>
        <p:nvGrpSpPr>
          <p:cNvPr id="272" name="Google Shape;272;p19"/>
          <p:cNvGrpSpPr/>
          <p:nvPr/>
        </p:nvGrpSpPr>
        <p:grpSpPr>
          <a:xfrm>
            <a:off x="3324354" y="1547428"/>
            <a:ext cx="3582650" cy="722552"/>
            <a:chOff x="5142250" y="2086599"/>
            <a:chExt cx="3582650" cy="722552"/>
          </a:xfrm>
        </p:grpSpPr>
        <p:sp>
          <p:nvSpPr>
            <p:cNvPr id="273" name="Google Shape;273;p19"/>
            <p:cNvSpPr txBox="1"/>
            <p:nvPr/>
          </p:nvSpPr>
          <p:spPr>
            <a:xfrm>
              <a:off x="6331500" y="2086599"/>
              <a:ext cx="2393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18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Chức năng cơ bản</a:t>
              </a:r>
              <a:endPara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74" name="Google Shape;274;p19"/>
            <p:cNvSpPr txBox="1"/>
            <p:nvPr/>
          </p:nvSpPr>
          <p:spPr>
            <a:xfrm>
              <a:off x="6331500" y="2426051"/>
              <a:ext cx="23934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Thêm, xóa, sửa, đăng nhập, đăng kí, gửi email,…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5689615" y="2179331"/>
              <a:ext cx="587700" cy="587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600">
                  <a:solidFill>
                    <a:schemeClr val="lt1"/>
                  </a:solidFill>
                  <a:latin typeface="Fira Sans Extra Condensed Medium"/>
                  <a:sym typeface="Fira Sans Extra Condensed Medium"/>
                </a:rPr>
                <a:t>27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5142250" y="2443931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7" name="Google Shape;277;p19"/>
            <p:cNvCxnSpPr>
              <a:stCxn id="276" idx="3"/>
              <a:endCxn id="275" idx="1"/>
            </p:cNvCxnSpPr>
            <p:nvPr/>
          </p:nvCxnSpPr>
          <p:spPr>
            <a:xfrm>
              <a:off x="5200750" y="2473181"/>
              <a:ext cx="489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78" name="Google Shape;278;p19"/>
          <p:cNvGrpSpPr/>
          <p:nvPr/>
        </p:nvGrpSpPr>
        <p:grpSpPr>
          <a:xfrm>
            <a:off x="3313728" y="2455053"/>
            <a:ext cx="3582650" cy="722552"/>
            <a:chOff x="5142250" y="2994224"/>
            <a:chExt cx="3582650" cy="722552"/>
          </a:xfrm>
        </p:grpSpPr>
        <p:sp>
          <p:nvSpPr>
            <p:cNvPr id="279" name="Google Shape;279;p19"/>
            <p:cNvSpPr txBox="1"/>
            <p:nvPr/>
          </p:nvSpPr>
          <p:spPr>
            <a:xfrm>
              <a:off x="6331500" y="2994224"/>
              <a:ext cx="2393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18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Chức năng nhúng</a:t>
              </a:r>
              <a:endParaRPr sz="1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80" name="Google Shape;280;p19"/>
            <p:cNvSpPr txBox="1"/>
            <p:nvPr/>
          </p:nvSpPr>
          <p:spPr>
            <a:xfrm>
              <a:off x="6331500" y="3333676"/>
              <a:ext cx="23934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Nhúng chatbot, google map, thông báo,…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5689615" y="3086961"/>
              <a:ext cx="587700" cy="58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6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5142250" y="3351561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3" name="Google Shape;283;p19"/>
            <p:cNvCxnSpPr>
              <a:stCxn id="282" idx="3"/>
              <a:endCxn id="281" idx="1"/>
            </p:cNvCxnSpPr>
            <p:nvPr/>
          </p:nvCxnSpPr>
          <p:spPr>
            <a:xfrm>
              <a:off x="5200750" y="3380811"/>
              <a:ext cx="489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84" name="Google Shape;284;p19"/>
          <p:cNvGrpSpPr/>
          <p:nvPr/>
        </p:nvGrpSpPr>
        <p:grpSpPr>
          <a:xfrm>
            <a:off x="3313728" y="3362677"/>
            <a:ext cx="3582650" cy="722552"/>
            <a:chOff x="5142250" y="3901848"/>
            <a:chExt cx="3582650" cy="722552"/>
          </a:xfrm>
        </p:grpSpPr>
        <p:sp>
          <p:nvSpPr>
            <p:cNvPr id="285" name="Google Shape;285;p19"/>
            <p:cNvSpPr txBox="1"/>
            <p:nvPr/>
          </p:nvSpPr>
          <p:spPr>
            <a:xfrm>
              <a:off x="6331500" y="3901848"/>
              <a:ext cx="2393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18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Chức năng nâng cao</a:t>
              </a:r>
              <a:endParaRPr sz="18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86" name="Google Shape;286;p19"/>
            <p:cNvSpPr txBox="1"/>
            <p:nvPr/>
          </p:nvSpPr>
          <p:spPr>
            <a:xfrm>
              <a:off x="6331500" y="4241300"/>
              <a:ext cx="2393400" cy="38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Sắp xếp, lấy lại password, lưu trữ state, tổng kết dữ liệu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5689615" y="3994592"/>
              <a:ext cx="587700" cy="587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100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600">
                  <a:solidFill>
                    <a:schemeClr val="lt1"/>
                  </a:solidFill>
                  <a:latin typeface="Fira Sans Extra Condensed Medium"/>
                  <a:sym typeface="Fira Sans Extra Condensed Medium"/>
                </a:rPr>
                <a:t>5</a:t>
              </a:r>
              <a:endParaRPr sz="2600">
                <a:solidFill>
                  <a:schemeClr val="lt1"/>
                </a:solidFill>
              </a:endParaRPr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5142250" y="4259192"/>
              <a:ext cx="58500" cy="58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9" name="Google Shape;289;p19"/>
            <p:cNvCxnSpPr>
              <a:stCxn id="288" idx="3"/>
              <a:endCxn id="287" idx="1"/>
            </p:cNvCxnSpPr>
            <p:nvPr/>
          </p:nvCxnSpPr>
          <p:spPr>
            <a:xfrm>
              <a:off x="5200750" y="4288442"/>
              <a:ext cx="489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" name="Google Shape;96;p16">
            <a:extLst>
              <a:ext uri="{FF2B5EF4-FFF2-40B4-BE49-F238E27FC236}">
                <a16:creationId xmlns:a16="http://schemas.microsoft.com/office/drawing/2014/main" id="{1F32134C-F834-5987-394B-9A85CE75F674}"/>
              </a:ext>
            </a:extLst>
          </p:cNvPr>
          <p:cNvSpPr txBox="1"/>
          <p:nvPr/>
        </p:nvSpPr>
        <p:spPr>
          <a:xfrm>
            <a:off x="8763820" y="4797461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27A9F-A961-1DCD-EC58-23B5630D1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z="2800">
                <a:solidFill>
                  <a:schemeClr val="accent3"/>
                </a:solidFill>
              </a:rPr>
              <a:t>References</a:t>
            </a:r>
            <a:endParaRPr lang="en-US"/>
          </a:p>
        </p:txBody>
      </p:sp>
      <p:sp>
        <p:nvSpPr>
          <p:cNvPr id="8" name="Google Shape;121;p16">
            <a:extLst>
              <a:ext uri="{FF2B5EF4-FFF2-40B4-BE49-F238E27FC236}">
                <a16:creationId xmlns:a16="http://schemas.microsoft.com/office/drawing/2014/main" id="{147EE21B-B509-CDA2-F8B6-44E9BA95E3BE}"/>
              </a:ext>
            </a:extLst>
          </p:cNvPr>
          <p:cNvSpPr txBox="1"/>
          <p:nvPr/>
        </p:nvSpPr>
        <p:spPr>
          <a:xfrm>
            <a:off x="4491231" y="2081613"/>
            <a:ext cx="2588040" cy="6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Tài liệu tham khảo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95B36CA-934B-C12E-AD8A-73F6E29FB6C1}"/>
              </a:ext>
            </a:extLst>
          </p:cNvPr>
          <p:cNvGrpSpPr/>
          <p:nvPr/>
        </p:nvGrpSpPr>
        <p:grpSpPr>
          <a:xfrm>
            <a:off x="1657004" y="1057529"/>
            <a:ext cx="2647270" cy="3220935"/>
            <a:chOff x="1553095" y="1029820"/>
            <a:chExt cx="2647270" cy="3220935"/>
          </a:xfrm>
        </p:grpSpPr>
        <p:sp>
          <p:nvSpPr>
            <p:cNvPr id="9" name="Google Shape;128;p16">
              <a:extLst>
                <a:ext uri="{FF2B5EF4-FFF2-40B4-BE49-F238E27FC236}">
                  <a16:creationId xmlns:a16="http://schemas.microsoft.com/office/drawing/2014/main" id="{FB27F314-5620-3B89-642D-734C29F1D652}"/>
                </a:ext>
              </a:extLst>
            </p:cNvPr>
            <p:cNvSpPr/>
            <p:nvPr/>
          </p:nvSpPr>
          <p:spPr>
            <a:xfrm>
              <a:off x="1639325" y="1029820"/>
              <a:ext cx="2423160" cy="24231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129;p16">
              <a:extLst>
                <a:ext uri="{FF2B5EF4-FFF2-40B4-BE49-F238E27FC236}">
                  <a16:creationId xmlns:a16="http://schemas.microsoft.com/office/drawing/2014/main" id="{72647466-E0B2-4F23-8070-706C739EC7AD}"/>
                </a:ext>
              </a:extLst>
            </p:cNvPr>
            <p:cNvGrpSpPr/>
            <p:nvPr/>
          </p:nvGrpSpPr>
          <p:grpSpPr>
            <a:xfrm>
              <a:off x="2236785" y="1535935"/>
              <a:ext cx="1228239" cy="1228239"/>
              <a:chOff x="2220533" y="1167405"/>
              <a:chExt cx="456206" cy="456206"/>
            </a:xfrm>
          </p:grpSpPr>
          <p:sp>
            <p:nvSpPr>
              <p:cNvPr id="11" name="Google Shape;130;p16">
                <a:extLst>
                  <a:ext uri="{FF2B5EF4-FFF2-40B4-BE49-F238E27FC236}">
                    <a16:creationId xmlns:a16="http://schemas.microsoft.com/office/drawing/2014/main" id="{2A4A8406-C3E1-A6A5-F370-F923FC786BA7}"/>
                  </a:ext>
                </a:extLst>
              </p:cNvPr>
              <p:cNvSpPr/>
              <p:nvPr/>
            </p:nvSpPr>
            <p:spPr>
              <a:xfrm>
                <a:off x="2220533" y="1435703"/>
                <a:ext cx="456206" cy="53517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1874" extrusionOk="0">
                    <a:moveTo>
                      <a:pt x="0" y="1"/>
                    </a:moveTo>
                    <a:lnTo>
                      <a:pt x="0" y="1873"/>
                    </a:lnTo>
                    <a:lnTo>
                      <a:pt x="15975" y="1873"/>
                    </a:lnTo>
                    <a:lnTo>
                      <a:pt x="159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31;p16">
                <a:extLst>
                  <a:ext uri="{FF2B5EF4-FFF2-40B4-BE49-F238E27FC236}">
                    <a16:creationId xmlns:a16="http://schemas.microsoft.com/office/drawing/2014/main" id="{3D100123-0A78-0C89-3C0B-D40BF597CC03}"/>
                  </a:ext>
                </a:extLst>
              </p:cNvPr>
              <p:cNvSpPr/>
              <p:nvPr/>
            </p:nvSpPr>
            <p:spPr>
              <a:xfrm>
                <a:off x="2386623" y="1516635"/>
                <a:ext cx="124025" cy="26530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929" extrusionOk="0">
                    <a:moveTo>
                      <a:pt x="481" y="0"/>
                    </a:moveTo>
                    <a:lnTo>
                      <a:pt x="1" y="928"/>
                    </a:lnTo>
                    <a:lnTo>
                      <a:pt x="4342" y="928"/>
                    </a:lnTo>
                    <a:lnTo>
                      <a:pt x="387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2;p16">
                <a:extLst>
                  <a:ext uri="{FF2B5EF4-FFF2-40B4-BE49-F238E27FC236}">
                    <a16:creationId xmlns:a16="http://schemas.microsoft.com/office/drawing/2014/main" id="{F4A24B39-5B9F-198F-32F0-321F694B1A38}"/>
                  </a:ext>
                </a:extLst>
              </p:cNvPr>
              <p:cNvSpPr/>
              <p:nvPr/>
            </p:nvSpPr>
            <p:spPr>
              <a:xfrm>
                <a:off x="2341188" y="1570095"/>
                <a:ext cx="214867" cy="53517"/>
              </a:xfrm>
              <a:custGeom>
                <a:avLst/>
                <a:gdLst/>
                <a:ahLst/>
                <a:cxnLst/>
                <a:rect l="l" t="t" r="r" b="b"/>
                <a:pathLst>
                  <a:path w="7524" h="1874" extrusionOk="0">
                    <a:moveTo>
                      <a:pt x="1" y="1"/>
                    </a:moveTo>
                    <a:lnTo>
                      <a:pt x="1" y="1873"/>
                    </a:lnTo>
                    <a:lnTo>
                      <a:pt x="7524" y="1873"/>
                    </a:lnTo>
                    <a:lnTo>
                      <a:pt x="75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33;p16">
                <a:extLst>
                  <a:ext uri="{FF2B5EF4-FFF2-40B4-BE49-F238E27FC236}">
                    <a16:creationId xmlns:a16="http://schemas.microsoft.com/office/drawing/2014/main" id="{78FCC3A1-3499-7788-B9AE-9311AC8B279F}"/>
                  </a:ext>
                </a:extLst>
              </p:cNvPr>
              <p:cNvSpPr/>
              <p:nvPr/>
            </p:nvSpPr>
            <p:spPr>
              <a:xfrm>
                <a:off x="2529525" y="1270555"/>
                <a:ext cx="26530" cy="3127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095" extrusionOk="0">
                    <a:moveTo>
                      <a:pt x="465" y="0"/>
                    </a:moveTo>
                    <a:lnTo>
                      <a:pt x="1" y="696"/>
                    </a:lnTo>
                    <a:lnTo>
                      <a:pt x="1" y="1094"/>
                    </a:lnTo>
                    <a:lnTo>
                      <a:pt x="929" y="1094"/>
                    </a:lnTo>
                    <a:lnTo>
                      <a:pt x="929" y="696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34;p16">
                <a:extLst>
                  <a:ext uri="{FF2B5EF4-FFF2-40B4-BE49-F238E27FC236}">
                    <a16:creationId xmlns:a16="http://schemas.microsoft.com/office/drawing/2014/main" id="{F8D6A37F-692B-A27F-62CD-F2A56115D91E}"/>
                  </a:ext>
                </a:extLst>
              </p:cNvPr>
              <p:cNvSpPr/>
              <p:nvPr/>
            </p:nvSpPr>
            <p:spPr>
              <a:xfrm>
                <a:off x="2220533" y="1167405"/>
                <a:ext cx="456206" cy="241368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452" extrusionOk="0">
                    <a:moveTo>
                      <a:pt x="0" y="0"/>
                    </a:moveTo>
                    <a:lnTo>
                      <a:pt x="0" y="8451"/>
                    </a:lnTo>
                    <a:lnTo>
                      <a:pt x="3298" y="8451"/>
                    </a:lnTo>
                    <a:lnTo>
                      <a:pt x="3298" y="1873"/>
                    </a:lnTo>
                    <a:lnTo>
                      <a:pt x="7059" y="1873"/>
                    </a:lnTo>
                    <a:lnTo>
                      <a:pt x="7059" y="8451"/>
                    </a:lnTo>
                    <a:lnTo>
                      <a:pt x="9876" y="8451"/>
                    </a:lnTo>
                    <a:lnTo>
                      <a:pt x="9876" y="4027"/>
                    </a:lnTo>
                    <a:lnTo>
                      <a:pt x="11285" y="1906"/>
                    </a:lnTo>
                    <a:lnTo>
                      <a:pt x="12693" y="4027"/>
                    </a:lnTo>
                    <a:lnTo>
                      <a:pt x="12693" y="8451"/>
                    </a:lnTo>
                    <a:lnTo>
                      <a:pt x="15975" y="8451"/>
                    </a:lnTo>
                    <a:lnTo>
                      <a:pt x="15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35;p16">
                <a:extLst>
                  <a:ext uri="{FF2B5EF4-FFF2-40B4-BE49-F238E27FC236}">
                    <a16:creationId xmlns:a16="http://schemas.microsoft.com/office/drawing/2014/main" id="{6C5BABC2-FA41-3C8E-FAF7-B963A565821D}"/>
                  </a:ext>
                </a:extLst>
              </p:cNvPr>
              <p:cNvSpPr/>
              <p:nvPr/>
            </p:nvSpPr>
            <p:spPr>
              <a:xfrm>
                <a:off x="2341674" y="1247852"/>
                <a:ext cx="53488" cy="160922"/>
              </a:xfrm>
              <a:custGeom>
                <a:avLst/>
                <a:gdLst/>
                <a:ahLst/>
                <a:cxnLst/>
                <a:rect l="l" t="t" r="r" b="b"/>
                <a:pathLst>
                  <a:path w="1873" h="5635" extrusionOk="0">
                    <a:moveTo>
                      <a:pt x="0" y="0"/>
                    </a:moveTo>
                    <a:lnTo>
                      <a:pt x="0" y="5634"/>
                    </a:lnTo>
                    <a:lnTo>
                      <a:pt x="1873" y="5634"/>
                    </a:lnTo>
                    <a:lnTo>
                      <a:pt x="1873" y="4706"/>
                    </a:lnTo>
                    <a:lnTo>
                      <a:pt x="928" y="4706"/>
                    </a:lnTo>
                    <a:lnTo>
                      <a:pt x="928" y="3762"/>
                    </a:lnTo>
                    <a:lnTo>
                      <a:pt x="1873" y="3762"/>
                    </a:lnTo>
                    <a:lnTo>
                      <a:pt x="1873" y="2817"/>
                    </a:lnTo>
                    <a:lnTo>
                      <a:pt x="928" y="2817"/>
                    </a:lnTo>
                    <a:lnTo>
                      <a:pt x="928" y="1889"/>
                    </a:lnTo>
                    <a:lnTo>
                      <a:pt x="1873" y="1889"/>
                    </a:lnTo>
                    <a:lnTo>
                      <a:pt x="18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36;p16">
                <a:extLst>
                  <a:ext uri="{FF2B5EF4-FFF2-40B4-BE49-F238E27FC236}">
                    <a16:creationId xmlns:a16="http://schemas.microsoft.com/office/drawing/2014/main" id="{1B7E131E-A75E-819E-8B85-2D88663C3C5A}"/>
                  </a:ext>
                </a:extLst>
              </p:cNvPr>
              <p:cNvSpPr/>
              <p:nvPr/>
            </p:nvSpPr>
            <p:spPr>
              <a:xfrm>
                <a:off x="2529068" y="1328298"/>
                <a:ext cx="26987" cy="80475"/>
              </a:xfrm>
              <a:custGeom>
                <a:avLst/>
                <a:gdLst/>
                <a:ahLst/>
                <a:cxnLst/>
                <a:rect l="l" t="t" r="r" b="b"/>
                <a:pathLst>
                  <a:path w="945" h="2818" extrusionOk="0">
                    <a:moveTo>
                      <a:pt x="0" y="0"/>
                    </a:moveTo>
                    <a:lnTo>
                      <a:pt x="0" y="2817"/>
                    </a:lnTo>
                    <a:lnTo>
                      <a:pt x="945" y="2817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B8CBC98-15FE-EB72-9750-796C887040FF}"/>
                </a:ext>
              </a:extLst>
            </p:cNvPr>
            <p:cNvGrpSpPr/>
            <p:nvPr/>
          </p:nvGrpSpPr>
          <p:grpSpPr>
            <a:xfrm>
              <a:off x="1553095" y="3730690"/>
              <a:ext cx="2647270" cy="520065"/>
              <a:chOff x="4992054" y="2934610"/>
              <a:chExt cx="1018256" cy="200040"/>
            </a:xfrm>
          </p:grpSpPr>
          <p:sp>
            <p:nvSpPr>
              <p:cNvPr id="23" name="Google Shape;123;p16">
                <a:extLst>
                  <a:ext uri="{FF2B5EF4-FFF2-40B4-BE49-F238E27FC236}">
                    <a16:creationId xmlns:a16="http://schemas.microsoft.com/office/drawing/2014/main" id="{E8C0F316-21F6-F0B2-E8FE-623416D7F5BA}"/>
                  </a:ext>
                </a:extLst>
              </p:cNvPr>
              <p:cNvSpPr/>
              <p:nvPr/>
            </p:nvSpPr>
            <p:spPr>
              <a:xfrm>
                <a:off x="4992054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24;p16">
                <a:extLst>
                  <a:ext uri="{FF2B5EF4-FFF2-40B4-BE49-F238E27FC236}">
                    <a16:creationId xmlns:a16="http://schemas.microsoft.com/office/drawing/2014/main" id="{06A9A3B7-2695-E882-1554-340B647B2B2C}"/>
                  </a:ext>
                </a:extLst>
              </p:cNvPr>
              <p:cNvSpPr/>
              <p:nvPr/>
            </p:nvSpPr>
            <p:spPr>
              <a:xfrm>
                <a:off x="5261573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26;p16">
                <a:extLst>
                  <a:ext uri="{FF2B5EF4-FFF2-40B4-BE49-F238E27FC236}">
                    <a16:creationId xmlns:a16="http://schemas.microsoft.com/office/drawing/2014/main" id="{BACEB9D7-8B91-4519-34BE-00A26A2C0AA5}"/>
                  </a:ext>
                </a:extLst>
              </p:cNvPr>
              <p:cNvSpPr/>
              <p:nvPr/>
            </p:nvSpPr>
            <p:spPr>
              <a:xfrm>
                <a:off x="5800610" y="293515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24;p16">
                <a:extLst>
                  <a:ext uri="{FF2B5EF4-FFF2-40B4-BE49-F238E27FC236}">
                    <a16:creationId xmlns:a16="http://schemas.microsoft.com/office/drawing/2014/main" id="{8ECD0B50-0983-613D-DD81-0D779CB24F9A}"/>
                  </a:ext>
                </a:extLst>
              </p:cNvPr>
              <p:cNvSpPr/>
              <p:nvPr/>
            </p:nvSpPr>
            <p:spPr>
              <a:xfrm>
                <a:off x="5520167" y="2934610"/>
                <a:ext cx="209700" cy="1995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" name="Google Shape;96;p16">
            <a:extLst>
              <a:ext uri="{FF2B5EF4-FFF2-40B4-BE49-F238E27FC236}">
                <a16:creationId xmlns:a16="http://schemas.microsoft.com/office/drawing/2014/main" id="{448070C9-4D2D-6F17-53BB-06D28BDED3FE}"/>
              </a:ext>
            </a:extLst>
          </p:cNvPr>
          <p:cNvSpPr txBox="1"/>
          <p:nvPr/>
        </p:nvSpPr>
        <p:spPr>
          <a:xfrm>
            <a:off x="8763820" y="4797461"/>
            <a:ext cx="380180" cy="34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13290349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Agency Infographics by Slidesgo">
  <a:themeElements>
    <a:clrScheme name="Simple Light">
      <a:dk1>
        <a:srgbClr val="000000"/>
      </a:dk1>
      <a:lt1>
        <a:srgbClr val="FFFFFF"/>
      </a:lt1>
      <a:dk2>
        <a:srgbClr val="E8E5E6"/>
      </a:dk2>
      <a:lt2>
        <a:srgbClr val="B9CDD3"/>
      </a:lt2>
      <a:accent1>
        <a:srgbClr val="9EB8BA"/>
      </a:accent1>
      <a:accent2>
        <a:srgbClr val="6C8486"/>
      </a:accent2>
      <a:accent3>
        <a:srgbClr val="3E434E"/>
      </a:accent3>
      <a:accent4>
        <a:srgbClr val="38383B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2458</Words>
  <Application>Microsoft Office PowerPoint</Application>
  <PresentationFormat>On-screen Show (16:9)</PresentationFormat>
  <Paragraphs>469</Paragraphs>
  <Slides>41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3" baseType="lpstr">
      <vt:lpstr>Arial</vt:lpstr>
      <vt:lpstr>Fira Sans Extra Condensed SemiBold</vt:lpstr>
      <vt:lpstr>Roboto</vt:lpstr>
      <vt:lpstr>Proxima Nova Semibold</vt:lpstr>
      <vt:lpstr>Proxima Nova</vt:lpstr>
      <vt:lpstr>Corbel</vt:lpstr>
      <vt:lpstr>Open Sans</vt:lpstr>
      <vt:lpstr>Fira Sans SemiBold</vt:lpstr>
      <vt:lpstr>Baloo 2</vt:lpstr>
      <vt:lpstr>Fira Sans Extra Condensed Medium</vt:lpstr>
      <vt:lpstr>Design Agency Infographics by Slidesgo</vt:lpstr>
      <vt:lpstr>Slidesgo Final Pages</vt:lpstr>
      <vt:lpstr>Dreamy Toys</vt:lpstr>
      <vt:lpstr>Table of contents</vt:lpstr>
      <vt:lpstr>Overview</vt:lpstr>
      <vt:lpstr>Member</vt:lpstr>
      <vt:lpstr>Website</vt:lpstr>
      <vt:lpstr>Website</vt:lpstr>
      <vt:lpstr>Functions</vt:lpstr>
      <vt:lpstr>Tổng kết các chức năng có trong website</vt:lpstr>
      <vt:lpstr>References</vt:lpstr>
      <vt:lpstr>References</vt:lpstr>
      <vt:lpstr>Consequence</vt:lpstr>
      <vt:lpstr>Cải tiến và demo sản phẩm</vt:lpstr>
      <vt:lpstr>Social media design services ranking</vt:lpstr>
      <vt:lpstr>The prices of our services</vt:lpstr>
      <vt:lpstr>About our projects</vt:lpstr>
      <vt:lpstr>Creative project process</vt:lpstr>
      <vt:lpstr>Project process</vt:lpstr>
      <vt:lpstr>Concept design process</vt:lpstr>
      <vt:lpstr>Digital product value chain</vt:lpstr>
      <vt:lpstr>The best projects of the agency</vt:lpstr>
      <vt:lpstr>Finished projects</vt:lpstr>
      <vt:lpstr>What they say about us</vt:lpstr>
      <vt:lpstr>How to have good ideas</vt:lpstr>
      <vt:lpstr>Our values</vt:lpstr>
      <vt:lpstr>All time statistics</vt:lpstr>
      <vt:lpstr>About creative professionals</vt:lpstr>
      <vt:lpstr>Profile of our designers</vt:lpstr>
      <vt:lpstr>Design agency team</vt:lpstr>
      <vt:lpstr>More about the team</vt:lpstr>
      <vt:lpstr>Our team's favorite software</vt:lpstr>
      <vt:lpstr>About design software</vt:lpstr>
      <vt:lpstr>Creative project schedule</vt:lpstr>
      <vt:lpstr>Design team schedule</vt:lpstr>
      <vt:lpstr>Creation roadmap</vt:lpstr>
      <vt:lpstr>Design team timeline</vt:lpstr>
      <vt:lpstr>Design project phases</vt:lpstr>
      <vt:lpstr>The principle of balance in our projects</vt:lpstr>
      <vt:lpstr>Creative project phases</vt:lpstr>
      <vt:lpstr>PowerPoint Presentation</vt:lpstr>
      <vt:lpstr>PowerPoint Presentation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Dreamy Toys</dc:title>
  <cp:lastModifiedBy>nguyen tan</cp:lastModifiedBy>
  <cp:revision>2</cp:revision>
  <dcterms:modified xsi:type="dcterms:W3CDTF">2024-07-22T16:05:42Z</dcterms:modified>
</cp:coreProperties>
</file>